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0" r:id="rId4"/>
    <p:sldMasterId id="2147483784" r:id="rId5"/>
  </p:sldMasterIdLst>
  <p:notesMasterIdLst>
    <p:notesMasterId r:id="rId36"/>
  </p:notesMasterIdLst>
  <p:handoutMasterIdLst>
    <p:handoutMasterId r:id="rId37"/>
  </p:handoutMasterIdLst>
  <p:sldIdLst>
    <p:sldId id="856" r:id="rId6"/>
    <p:sldId id="1022" r:id="rId7"/>
    <p:sldId id="1023" r:id="rId8"/>
    <p:sldId id="1002" r:id="rId9"/>
    <p:sldId id="1032" r:id="rId10"/>
    <p:sldId id="1033" r:id="rId11"/>
    <p:sldId id="1029" r:id="rId12"/>
    <p:sldId id="1030" r:id="rId13"/>
    <p:sldId id="1039" r:id="rId14"/>
    <p:sldId id="1024" r:id="rId15"/>
    <p:sldId id="992" r:id="rId16"/>
    <p:sldId id="1031" r:id="rId17"/>
    <p:sldId id="1040" r:id="rId18"/>
    <p:sldId id="999" r:id="rId19"/>
    <p:sldId id="1042" r:id="rId20"/>
    <p:sldId id="1041" r:id="rId21"/>
    <p:sldId id="1011" r:id="rId22"/>
    <p:sldId id="1007" r:id="rId23"/>
    <p:sldId id="1027" r:id="rId24"/>
    <p:sldId id="991" r:id="rId25"/>
    <p:sldId id="1038" r:id="rId26"/>
    <p:sldId id="1043" r:id="rId27"/>
    <p:sldId id="1034" r:id="rId28"/>
    <p:sldId id="1036" r:id="rId29"/>
    <p:sldId id="1037" r:id="rId30"/>
    <p:sldId id="1005" r:id="rId31"/>
    <p:sldId id="1013" r:id="rId32"/>
    <p:sldId id="1025" r:id="rId33"/>
    <p:sldId id="1035" r:id="rId34"/>
    <p:sldId id="1026" r:id="rId35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4E88477-6F5E-3DAF-5C64-6EEC2F34EEE8}" name="Banschbach, Paul M." initials="BPM" userId="S::PMBanschbach@GarverUSA.com::af834941-9f04-4083-a0bb-6ed26fc6e74d" providerId="AD"/>
  <p188:author id="{D4E369F2-B152-C1F5-09EA-8C3A0D5B5624}" name="Contreras, Maria J." initials="CMJ" userId="S::MJContreras@GarverUSA.com::9c3eedd7-4803-4f6f-94fa-f67f6c0ae0c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n C Cutright" initials="JCC" lastIdx="2" clrIdx="2">
    <p:extLst>
      <p:ext uri="{19B8F6BF-5375-455C-9EA6-DF929625EA0E}">
        <p15:presenceInfo xmlns:p15="http://schemas.microsoft.com/office/powerpoint/2012/main" userId="John C Cutright" providerId="None"/>
      </p:ext>
    </p:extLst>
  </p:cmAuthor>
  <p:cmAuthor id="2" name="Flinn, Kevin R." initials="FKR" lastIdx="6" clrIdx="1">
    <p:extLst>
      <p:ext uri="{19B8F6BF-5375-455C-9EA6-DF929625EA0E}">
        <p15:presenceInfo xmlns:p15="http://schemas.microsoft.com/office/powerpoint/2012/main" userId="S-1-5-21-1708537768-573735546-682003330-57706" providerId="AD"/>
      </p:ext>
    </p:extLst>
  </p:cmAuthor>
  <p:cmAuthor id="3" name="Dongell, M. Beatriz" initials="DMB" lastIdx="1" clrIdx="3">
    <p:extLst>
      <p:ext uri="{19B8F6BF-5375-455C-9EA6-DF929625EA0E}">
        <p15:presenceInfo xmlns:p15="http://schemas.microsoft.com/office/powerpoint/2012/main" userId="S::MBDongell@GarverUSA.com::6f949b8a-b116-4e98-8bdc-db6971f2b713" providerId="AD"/>
      </p:ext>
    </p:extLst>
  </p:cmAuthor>
  <p:cmAuthor id="4" name="Contreras, Maria J." initials="CMJ" lastIdx="1" clrIdx="4">
    <p:extLst>
      <p:ext uri="{19B8F6BF-5375-455C-9EA6-DF929625EA0E}">
        <p15:presenceInfo xmlns:p15="http://schemas.microsoft.com/office/powerpoint/2012/main" userId="S::MJContreras@GarverUSA.com::9c3eedd7-4803-4f6f-94fa-f67f6c0ae0c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2F40"/>
    <a:srgbClr val="F8F8F8"/>
    <a:srgbClr val="1B2F47"/>
    <a:srgbClr val="608ABC"/>
    <a:srgbClr val="BFBFBF"/>
    <a:srgbClr val="3F4E57"/>
    <a:srgbClr val="FBFBFB"/>
    <a:srgbClr val="F7F7F7"/>
    <a:srgbClr val="531B26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92EF25-C7B4-4E99-8A5F-77B5DE023C7E}" v="117" dt="2025-05-14T19:33:40.2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orient="horz" pos="9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A135DE-2372-4791-9A10-3D7681F9F932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470A0A-70BF-4CA8-B425-38E7754EF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0567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4C5703A-A966-4C5F-AEBD-DF8D2B8C2DAA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BC8AE5C-3EC0-4738-984D-7F7D14464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341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8AE5C-3EC0-4738-984D-7F7D144646F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269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C94668E-6A53-F16A-9B1D-568FCB96EA2E}"/>
              </a:ext>
            </a:extLst>
          </p:cNvPr>
          <p:cNvGrpSpPr/>
          <p:nvPr/>
        </p:nvGrpSpPr>
        <p:grpSpPr>
          <a:xfrm>
            <a:off x="12700003" y="0"/>
            <a:ext cx="1739900" cy="4699000"/>
            <a:chOff x="12700000" y="0"/>
            <a:chExt cx="1920240" cy="527355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F818B5-13B5-E6E0-157B-16A2AF05C166}"/>
                </a:ext>
              </a:extLst>
            </p:cNvPr>
            <p:cNvSpPr/>
            <p:nvPr/>
          </p:nvSpPr>
          <p:spPr>
            <a:xfrm>
              <a:off x="12700000" y="0"/>
              <a:ext cx="1920240" cy="8229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/>
                <a:t>GVR Red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PANTONE	195 C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CMYK	19, 90, 50, 55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RGB	120, 47, 64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HEX	#782F40</a:t>
              </a:r>
              <a:endParaRPr lang="en-US" sz="6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EB7161F-9EC1-924E-BF40-F2963635A856}"/>
                </a:ext>
              </a:extLst>
            </p:cNvPr>
            <p:cNvSpPr/>
            <p:nvPr/>
          </p:nvSpPr>
          <p:spPr>
            <a:xfrm>
              <a:off x="12700000" y="890120"/>
              <a:ext cx="1920240" cy="8229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rgbClr val="000000"/>
                  </a:solidFill>
                </a:rPr>
                <a:t>GVR White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CMYK	0, 0, 0, 0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RGB	255, 255, 255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HEX	#FFFFFF</a:t>
              </a:r>
              <a:endParaRPr lang="en-US" sz="600">
                <a:solidFill>
                  <a:srgbClr val="00000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E06746E-DAD5-8F43-5AFB-5DC82565835A}"/>
                </a:ext>
              </a:extLst>
            </p:cNvPr>
            <p:cNvSpPr/>
            <p:nvPr/>
          </p:nvSpPr>
          <p:spPr>
            <a:xfrm>
              <a:off x="12700000" y="1780240"/>
              <a:ext cx="1920240" cy="82296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80%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80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51, 51, 51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#333333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DCE2A8-9786-F16B-212C-5DF58981811A}"/>
                </a:ext>
              </a:extLst>
            </p:cNvPr>
            <p:cNvSpPr/>
            <p:nvPr/>
          </p:nvSpPr>
          <p:spPr>
            <a:xfrm>
              <a:off x="12700000" y="2670360"/>
              <a:ext cx="1920240" cy="82296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60%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60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102, 102, 102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#666666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CEE8E31-C1F9-5EE0-E651-68375E60C97E}"/>
                </a:ext>
              </a:extLst>
            </p:cNvPr>
            <p:cNvSpPr/>
            <p:nvPr/>
          </p:nvSpPr>
          <p:spPr>
            <a:xfrm>
              <a:off x="12700000" y="3560480"/>
              <a:ext cx="1920240" cy="82296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40%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40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153, 153, 153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#999999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7B90434-1558-8060-514E-098A9E0C4313}"/>
                </a:ext>
              </a:extLst>
            </p:cNvPr>
            <p:cNvSpPr/>
            <p:nvPr/>
          </p:nvSpPr>
          <p:spPr>
            <a:xfrm>
              <a:off x="12700000" y="4450598"/>
              <a:ext cx="1920240" cy="82296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20%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20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204, 204, 204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#CCCCCC</a:t>
              </a:r>
              <a:endParaRPr lang="en-US" sz="60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09B880B-8FBD-8E81-346B-641492F09DBB}"/>
              </a:ext>
            </a:extLst>
          </p:cNvPr>
          <p:cNvGrpSpPr/>
          <p:nvPr/>
        </p:nvGrpSpPr>
        <p:grpSpPr>
          <a:xfrm>
            <a:off x="12700003" y="0"/>
            <a:ext cx="1739900" cy="4699000"/>
            <a:chOff x="12700000" y="0"/>
            <a:chExt cx="1920240" cy="527355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2105482-5238-D014-047A-1B2E522A057F}"/>
                </a:ext>
              </a:extLst>
            </p:cNvPr>
            <p:cNvSpPr/>
            <p:nvPr/>
          </p:nvSpPr>
          <p:spPr>
            <a:xfrm>
              <a:off x="12700000" y="0"/>
              <a:ext cx="1920240" cy="8229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/>
                <a:t>GVR Red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PANTONE	195 C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CMYK	19, 90, 50, 55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RGB	120, 47, 64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HEX	#782F40</a:t>
              </a:r>
              <a:endParaRPr lang="en-US" sz="6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9475077-8A4D-7AA6-FFB0-7362671E91EB}"/>
                </a:ext>
              </a:extLst>
            </p:cNvPr>
            <p:cNvSpPr/>
            <p:nvPr/>
          </p:nvSpPr>
          <p:spPr>
            <a:xfrm>
              <a:off x="12700000" y="890120"/>
              <a:ext cx="1920240" cy="8229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rgbClr val="000000"/>
                  </a:solidFill>
                </a:rPr>
                <a:t>GVR White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CMYK	0, 0, 0, 0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RGB	255, 255, 255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HEX	#FFFFFF</a:t>
              </a:r>
              <a:endParaRPr lang="en-US" sz="600">
                <a:solidFill>
                  <a:srgbClr val="000000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D943123-79DC-DE2D-A4E2-6865434AA7C9}"/>
                </a:ext>
              </a:extLst>
            </p:cNvPr>
            <p:cNvSpPr/>
            <p:nvPr/>
          </p:nvSpPr>
          <p:spPr>
            <a:xfrm>
              <a:off x="12700000" y="1780240"/>
              <a:ext cx="1920240" cy="82296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80%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80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51, 51, 51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#333333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C3990D4-EF7C-EDCE-8CB2-D0D8111F10E9}"/>
                </a:ext>
              </a:extLst>
            </p:cNvPr>
            <p:cNvSpPr/>
            <p:nvPr/>
          </p:nvSpPr>
          <p:spPr>
            <a:xfrm>
              <a:off x="12700000" y="2670360"/>
              <a:ext cx="1920240" cy="82296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60%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60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102, 102, 102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#666666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9F75FE2-CB76-E4C0-7710-C12F0C676031}"/>
                </a:ext>
              </a:extLst>
            </p:cNvPr>
            <p:cNvSpPr/>
            <p:nvPr/>
          </p:nvSpPr>
          <p:spPr>
            <a:xfrm>
              <a:off x="12700000" y="3560480"/>
              <a:ext cx="1920240" cy="82296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40%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40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153, 153, 153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#999999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ACE9177-E6A9-CCB1-4D4C-7BD43A68D64C}"/>
                </a:ext>
              </a:extLst>
            </p:cNvPr>
            <p:cNvSpPr/>
            <p:nvPr/>
          </p:nvSpPr>
          <p:spPr>
            <a:xfrm>
              <a:off x="12700000" y="4450598"/>
              <a:ext cx="1920240" cy="82296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20%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20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204, 204, 204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#CCCCCC</a:t>
              </a:r>
              <a:endParaRPr lang="en-US" sz="60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1812D99-9D8E-EABF-16D7-3663A99732D7}"/>
              </a:ext>
            </a:extLst>
          </p:cNvPr>
          <p:cNvGrpSpPr/>
          <p:nvPr/>
        </p:nvGrpSpPr>
        <p:grpSpPr>
          <a:xfrm>
            <a:off x="12700003" y="0"/>
            <a:ext cx="1739900" cy="4699000"/>
            <a:chOff x="12700000" y="0"/>
            <a:chExt cx="1920240" cy="527355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86A7BAC-791B-FBF5-93B7-C973652943A0}"/>
                </a:ext>
              </a:extLst>
            </p:cNvPr>
            <p:cNvSpPr/>
            <p:nvPr/>
          </p:nvSpPr>
          <p:spPr>
            <a:xfrm>
              <a:off x="12700000" y="0"/>
              <a:ext cx="1920240" cy="8229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/>
                <a:t>GVR Red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PANTONE	195 C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CMYK	19, 90, 50, 55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RGB	120, 47, 64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HEX	#782F40</a:t>
              </a:r>
              <a:endParaRPr lang="en-US" sz="60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339B657-B63E-85E2-1BE7-A1D6041778A8}"/>
                </a:ext>
              </a:extLst>
            </p:cNvPr>
            <p:cNvSpPr/>
            <p:nvPr/>
          </p:nvSpPr>
          <p:spPr>
            <a:xfrm>
              <a:off x="12700000" y="890120"/>
              <a:ext cx="1920240" cy="8229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rgbClr val="000000"/>
                  </a:solidFill>
                </a:rPr>
                <a:t>GVR White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CMYK	0, 0, 0, 0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RGB	255, 255, 255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HEX	#FFFFFF</a:t>
              </a:r>
              <a:endParaRPr lang="en-US" sz="600">
                <a:solidFill>
                  <a:srgbClr val="000000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71C599C-B60D-DE74-5965-DAA7CB56702B}"/>
                </a:ext>
              </a:extLst>
            </p:cNvPr>
            <p:cNvSpPr/>
            <p:nvPr/>
          </p:nvSpPr>
          <p:spPr>
            <a:xfrm>
              <a:off x="12700000" y="1780240"/>
              <a:ext cx="1920240" cy="82296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80%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80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51, 51, 51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#333333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A71911B-A19D-7A89-6B4B-B55E29B95964}"/>
                </a:ext>
              </a:extLst>
            </p:cNvPr>
            <p:cNvSpPr/>
            <p:nvPr/>
          </p:nvSpPr>
          <p:spPr>
            <a:xfrm>
              <a:off x="12700000" y="2670360"/>
              <a:ext cx="1920240" cy="82296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60%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60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102, 102, 102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#666666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1072755-5BD1-94F0-CBDD-0E6C893CEF76}"/>
                </a:ext>
              </a:extLst>
            </p:cNvPr>
            <p:cNvSpPr/>
            <p:nvPr/>
          </p:nvSpPr>
          <p:spPr>
            <a:xfrm>
              <a:off x="12700000" y="3560480"/>
              <a:ext cx="1920240" cy="82296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40%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40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153, 153, 153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#999999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5A95B44-237C-8902-A74D-50AD996D3FAE}"/>
                </a:ext>
              </a:extLst>
            </p:cNvPr>
            <p:cNvSpPr/>
            <p:nvPr/>
          </p:nvSpPr>
          <p:spPr>
            <a:xfrm>
              <a:off x="12700000" y="4450598"/>
              <a:ext cx="1920240" cy="82296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20%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20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204, 204, 204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#CCCCCC</a:t>
              </a:r>
              <a:endParaRPr lang="en-US" sz="600">
                <a:solidFill>
                  <a:schemeClr val="bg1"/>
                </a:solidFill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32A336D6-B2BF-7B51-D84F-C222FE0E3BD7}"/>
              </a:ext>
            </a:extLst>
          </p:cNvPr>
          <p:cNvSpPr/>
          <p:nvPr/>
        </p:nvSpPr>
        <p:spPr>
          <a:xfrm>
            <a:off x="7086600" y="733298"/>
            <a:ext cx="4724400" cy="61247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7" name="Picture Placeholder 44">
            <a:extLst>
              <a:ext uri="{FF2B5EF4-FFF2-40B4-BE49-F238E27FC236}">
                <a16:creationId xmlns:a16="http://schemas.microsoft.com/office/drawing/2014/main" id="{31C67BC0-6242-7A29-D20F-2C38059256C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505951" y="73894"/>
            <a:ext cx="2476500" cy="57150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351">
                <a:highlight>
                  <a:srgbClr val="FF0000"/>
                </a:highlight>
              </a:defRPr>
            </a:lvl1pPr>
          </a:lstStyle>
          <a:p>
            <a:r>
              <a:rPr lang="en-US"/>
              <a:t>&lt; Insert Client Logo &gt;</a:t>
            </a:r>
          </a:p>
        </p:txBody>
      </p:sp>
      <p:pic>
        <p:nvPicPr>
          <p:cNvPr id="39" name="Picture 38" descr="A black and white logo&#10;&#10;Description automatically generated">
            <a:extLst>
              <a:ext uri="{FF2B5EF4-FFF2-40B4-BE49-F238E27FC236}">
                <a16:creationId xmlns:a16="http://schemas.microsoft.com/office/drawing/2014/main" id="{13243123-1DEB-44A0-8260-433043B64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169" y="1525987"/>
            <a:ext cx="1006003" cy="1006002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531979FA-79ED-EEF6-492F-72F0961A74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05407" y="2719915"/>
            <a:ext cx="4335052" cy="2031763"/>
          </a:xfrm>
        </p:spPr>
        <p:txBody>
          <a:bodyPr anchor="b">
            <a:normAutofit/>
          </a:bodyPr>
          <a:lstStyle>
            <a:lvl1pPr algn="l">
              <a:defRPr sz="21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&lt; Insert RFP # &gt; </a:t>
            </a:r>
            <a:br>
              <a:rPr lang="en-US"/>
            </a:br>
            <a:r>
              <a:rPr lang="en-US"/>
              <a:t>&lt; Insert RFP Name &gt;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8888103-A938-E487-DD0C-F0F26E95F973}"/>
              </a:ext>
            </a:extLst>
          </p:cNvPr>
          <p:cNvCxnSpPr>
            <a:cxnSpLocks/>
          </p:cNvCxnSpPr>
          <p:nvPr/>
        </p:nvCxnSpPr>
        <p:spPr>
          <a:xfrm>
            <a:off x="6680100" y="5044474"/>
            <a:ext cx="5130905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26">
            <a:extLst>
              <a:ext uri="{FF2B5EF4-FFF2-40B4-BE49-F238E27FC236}">
                <a16:creationId xmlns:a16="http://schemas.microsoft.com/office/drawing/2014/main" id="{3A55B2B5-6A25-794F-BE5F-5DFA872110A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733431"/>
            <a:ext cx="12192000" cy="5362575"/>
          </a:xfrm>
          <a:custGeom>
            <a:avLst/>
            <a:gdLst>
              <a:gd name="connsiteX0" fmla="*/ 11811000 w 12192000"/>
              <a:gd name="connsiteY0" fmla="*/ 0 h 5362575"/>
              <a:gd name="connsiteX1" fmla="*/ 12192000 w 12192000"/>
              <a:gd name="connsiteY1" fmla="*/ 0 h 5362575"/>
              <a:gd name="connsiteX2" fmla="*/ 12192000 w 12192000"/>
              <a:gd name="connsiteY2" fmla="*/ 5362575 h 5362575"/>
              <a:gd name="connsiteX3" fmla="*/ 11811000 w 12192000"/>
              <a:gd name="connsiteY3" fmla="*/ 5362575 h 5362575"/>
              <a:gd name="connsiteX4" fmla="*/ 0 w 12192000"/>
              <a:gd name="connsiteY4" fmla="*/ 0 h 5362575"/>
              <a:gd name="connsiteX5" fmla="*/ 7086600 w 12192000"/>
              <a:gd name="connsiteY5" fmla="*/ 0 h 5362575"/>
              <a:gd name="connsiteX6" fmla="*/ 7086600 w 12192000"/>
              <a:gd name="connsiteY6" fmla="*/ 5362575 h 5362575"/>
              <a:gd name="connsiteX7" fmla="*/ 0 w 12192000"/>
              <a:gd name="connsiteY7" fmla="*/ 5362575 h 536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362575">
                <a:moveTo>
                  <a:pt x="11811000" y="0"/>
                </a:moveTo>
                <a:lnTo>
                  <a:pt x="12192000" y="0"/>
                </a:lnTo>
                <a:lnTo>
                  <a:pt x="12192000" y="5362575"/>
                </a:lnTo>
                <a:lnTo>
                  <a:pt x="11811000" y="5362575"/>
                </a:lnTo>
                <a:close/>
                <a:moveTo>
                  <a:pt x="0" y="0"/>
                </a:moveTo>
                <a:lnTo>
                  <a:pt x="7086600" y="0"/>
                </a:lnTo>
                <a:lnTo>
                  <a:pt x="7086600" y="5362575"/>
                </a:lnTo>
                <a:lnTo>
                  <a:pt x="0" y="5362575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&lt; Insert Photo &gt;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EB96911-9099-2D6F-1F04-8366551D01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8801" y="6124581"/>
            <a:ext cx="2925763" cy="7334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1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&lt; Insert Date &gt;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45A11BB-45F5-C1F5-078D-E3FEA28ACCC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305679" y="5226050"/>
            <a:ext cx="4335463" cy="1512888"/>
          </a:xfrm>
        </p:spPr>
        <p:txBody>
          <a:bodyPr>
            <a:normAutofit/>
          </a:bodyPr>
          <a:lstStyle>
            <a:lvl1pPr marL="0" indent="0">
              <a:buNone/>
              <a:defRPr sz="1351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&lt; Speaker Name &gt;</a:t>
            </a:r>
          </a:p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&lt; Speaker Name &gt;</a:t>
            </a:r>
          </a:p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&lt; Speaker Name &gt;</a:t>
            </a:r>
          </a:p>
        </p:txBody>
      </p:sp>
    </p:spTree>
    <p:extLst>
      <p:ext uri="{BB962C8B-B14F-4D97-AF65-F5344CB8AC3E}">
        <p14:creationId xmlns:p14="http://schemas.microsoft.com/office/powerpoint/2010/main" val="1082348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07E8F-E819-9021-BD0E-C47FCEDD70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67737"/>
            <a:ext cx="12192000" cy="1622955"/>
          </a:xfrm>
          <a:solidFill>
            <a:schemeClr val="accent1">
              <a:lumMod val="75000"/>
            </a:schemeClr>
          </a:solidFill>
        </p:spPr>
        <p:txBody>
          <a:bodyPr anchor="b"/>
          <a:lstStyle>
            <a:lvl1pPr marL="617205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&lt; Full sentence main takeaway for the slide here &gt;</a:t>
            </a:r>
          </a:p>
        </p:txBody>
      </p:sp>
    </p:spTree>
    <p:extLst>
      <p:ext uri="{BB962C8B-B14F-4D97-AF65-F5344CB8AC3E}">
        <p14:creationId xmlns:p14="http://schemas.microsoft.com/office/powerpoint/2010/main" val="2999980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6CB6E-4312-C0CB-B5E1-5BD3FDDA83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31"/>
            <a:ext cx="10268032" cy="5529419"/>
          </a:xfrm>
          <a:prstGeom prst="rect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102868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&lt; Full sentence main takeaway for the slide here &gt;</a:t>
            </a:r>
          </a:p>
        </p:txBody>
      </p:sp>
    </p:spTree>
    <p:extLst>
      <p:ext uri="{BB962C8B-B14F-4D97-AF65-F5344CB8AC3E}">
        <p14:creationId xmlns:p14="http://schemas.microsoft.com/office/powerpoint/2010/main" val="37216328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6CB6E-4312-C0CB-B5E1-5BD3FDDA83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3" y="411166"/>
            <a:ext cx="4635500" cy="6035675"/>
          </a:xfrm>
          <a:prstGeom prst="rect">
            <a:avLst/>
          </a:prstGeom>
          <a:ln w="28575">
            <a:noFill/>
          </a:ln>
        </p:spPr>
        <p:txBody>
          <a:bodyPr/>
          <a:lstStyle>
            <a:lvl1pPr marL="102868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&lt; Full sentence main takeaway for the slide here &gt;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3E77C5-15A2-173C-C9E4-1E70F6BE02E8}"/>
              </a:ext>
            </a:extLst>
          </p:cNvPr>
          <p:cNvSpPr/>
          <p:nvPr/>
        </p:nvSpPr>
        <p:spPr>
          <a:xfrm>
            <a:off x="3" y="0"/>
            <a:ext cx="1397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4592829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6CB6E-4312-C0CB-B5E1-5BD3FDDA83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3" y="411166"/>
            <a:ext cx="4635500" cy="6035675"/>
          </a:xfrm>
          <a:prstGeom prst="rect">
            <a:avLst/>
          </a:prstGeom>
          <a:ln w="28575">
            <a:noFill/>
          </a:ln>
        </p:spPr>
        <p:txBody>
          <a:bodyPr/>
          <a:lstStyle>
            <a:lvl1pPr marL="102868">
              <a:defRPr/>
            </a:lvl1pPr>
          </a:lstStyle>
          <a:p>
            <a:r>
              <a:rPr lang="en-US"/>
              <a:t>&lt; Full sentence main takeaway for the slide here &gt;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3E77C5-15A2-173C-C9E4-1E70F6BE02E8}"/>
              </a:ext>
            </a:extLst>
          </p:cNvPr>
          <p:cNvSpPr/>
          <p:nvPr/>
        </p:nvSpPr>
        <p:spPr>
          <a:xfrm>
            <a:off x="3" y="0"/>
            <a:ext cx="1397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1260401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6CB6E-4312-C0CB-B5E1-5BD3FDDA83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3" y="411166"/>
            <a:ext cx="3781927" cy="6035675"/>
          </a:xfrm>
          <a:prstGeom prst="rect">
            <a:avLst/>
          </a:prstGeom>
          <a:ln w="28575">
            <a:noFill/>
          </a:ln>
        </p:spPr>
        <p:txBody>
          <a:bodyPr/>
          <a:lstStyle>
            <a:lvl1pPr marL="102868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&lt; Full sentence main takeaway for the slide here &gt;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3E77C5-15A2-173C-C9E4-1E70F6BE02E8}"/>
              </a:ext>
            </a:extLst>
          </p:cNvPr>
          <p:cNvSpPr/>
          <p:nvPr/>
        </p:nvSpPr>
        <p:spPr>
          <a:xfrm>
            <a:off x="3" y="0"/>
            <a:ext cx="1397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5346D8-0AA5-0AD2-F881-C1E8A60252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61419" y="2298700"/>
            <a:ext cx="1828800" cy="736600"/>
          </a:xfrm>
        </p:spPr>
        <p:txBody>
          <a:bodyPr>
            <a:normAutofit/>
          </a:bodyPr>
          <a:lstStyle>
            <a:lvl1pPr marL="0" indent="0" algn="ctr">
              <a:buNone/>
              <a:defRPr sz="1200" b="1"/>
            </a:lvl1pPr>
          </a:lstStyle>
          <a:p>
            <a:pPr lvl="0"/>
            <a:r>
              <a:rPr lang="en-US"/>
              <a:t>&lt; Name &gt;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487C462-40CB-D56A-06DB-DF2435D5AB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92868" y="2298700"/>
            <a:ext cx="1828800" cy="736600"/>
          </a:xfrm>
        </p:spPr>
        <p:txBody>
          <a:bodyPr>
            <a:normAutofit/>
          </a:bodyPr>
          <a:lstStyle>
            <a:lvl1pPr marL="0" indent="0" algn="ctr">
              <a:buNone/>
              <a:defRPr sz="1200" b="1"/>
            </a:lvl1pPr>
          </a:lstStyle>
          <a:p>
            <a:pPr lvl="0"/>
            <a:r>
              <a:rPr lang="en-US"/>
              <a:t>&lt; Name &gt;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A03E2E5-517E-AFEB-B34D-0CDFBFE940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24319" y="2298700"/>
            <a:ext cx="1828800" cy="736600"/>
          </a:xfrm>
        </p:spPr>
        <p:txBody>
          <a:bodyPr>
            <a:normAutofit/>
          </a:bodyPr>
          <a:lstStyle>
            <a:lvl1pPr marL="0" indent="0" algn="ctr">
              <a:buNone/>
              <a:defRPr sz="1200" b="1"/>
            </a:lvl1pPr>
          </a:lstStyle>
          <a:p>
            <a:pPr lvl="0"/>
            <a:r>
              <a:rPr lang="en-US"/>
              <a:t>&lt; Name &gt;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0EC42A1-5EE2-F41E-4D97-85820B1995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1419" y="5524500"/>
            <a:ext cx="1828800" cy="736600"/>
          </a:xfrm>
        </p:spPr>
        <p:txBody>
          <a:bodyPr>
            <a:normAutofit/>
          </a:bodyPr>
          <a:lstStyle>
            <a:lvl1pPr marL="0" indent="0" algn="ctr">
              <a:buNone/>
              <a:defRPr sz="1200" b="1"/>
            </a:lvl1pPr>
          </a:lstStyle>
          <a:p>
            <a:pPr lvl="0"/>
            <a:r>
              <a:rPr lang="en-US"/>
              <a:t>&lt; Name &gt;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10D2130-D244-FAC6-867F-319E5CB1E54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2868" y="5524500"/>
            <a:ext cx="1828800" cy="736600"/>
          </a:xfrm>
        </p:spPr>
        <p:txBody>
          <a:bodyPr>
            <a:normAutofit/>
          </a:bodyPr>
          <a:lstStyle>
            <a:lvl1pPr marL="0" indent="0" algn="ctr">
              <a:buNone/>
              <a:defRPr sz="1200" b="1"/>
            </a:lvl1pPr>
          </a:lstStyle>
          <a:p>
            <a:pPr lvl="0"/>
            <a:r>
              <a:rPr lang="en-US"/>
              <a:t>&lt; Name &gt;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F5EC4AD-5304-03B1-96DB-11D2A17EC1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824319" y="5524500"/>
            <a:ext cx="1828800" cy="736600"/>
          </a:xfrm>
        </p:spPr>
        <p:txBody>
          <a:bodyPr>
            <a:normAutofit/>
          </a:bodyPr>
          <a:lstStyle>
            <a:lvl1pPr marL="0" indent="0" algn="ctr">
              <a:buNone/>
              <a:defRPr sz="1200" b="1"/>
            </a:lvl1pPr>
          </a:lstStyle>
          <a:p>
            <a:pPr lvl="0"/>
            <a:r>
              <a:rPr lang="en-US"/>
              <a:t>&lt; Name &gt;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6414755-712E-885F-7608-55518097865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161419" y="411169"/>
            <a:ext cx="1828800" cy="17160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51"/>
            </a:lvl1pPr>
          </a:lstStyle>
          <a:p>
            <a:r>
              <a:rPr lang="en-US"/>
              <a:t>&lt; Insert Headshot &gt;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27B9342E-6692-A879-F07F-98913482403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492868" y="411169"/>
            <a:ext cx="1828800" cy="17160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51"/>
            </a:lvl1pPr>
          </a:lstStyle>
          <a:p>
            <a:r>
              <a:rPr lang="en-US"/>
              <a:t>&lt; Use Open Asset or the CC Library </a:t>
            </a:r>
            <a:br>
              <a:rPr lang="en-US"/>
            </a:br>
            <a:r>
              <a:rPr lang="en-US"/>
              <a:t>if possible &gt;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323FAF94-8A1A-9D70-3247-5B6089563B9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816965" y="411169"/>
            <a:ext cx="1828800" cy="17160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51"/>
            </a:lvl1pPr>
          </a:lstStyle>
          <a:p>
            <a:r>
              <a:rPr lang="en-US"/>
              <a:t>&lt; Insert Headshot &gt;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6B6CC319-D3C7-5527-2D44-4297E622C76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161419" y="3664509"/>
            <a:ext cx="1828800" cy="17160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51"/>
            </a:lvl1pPr>
          </a:lstStyle>
          <a:p>
            <a:r>
              <a:rPr lang="en-US"/>
              <a:t>&lt; Use Open Asset or the CC Library </a:t>
            </a:r>
            <a:br>
              <a:rPr lang="en-US"/>
            </a:br>
            <a:r>
              <a:rPr lang="en-US"/>
              <a:t>if possible &gt;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A2A4BD3C-5918-52E6-CF51-5F9BC8B9D40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492868" y="3664509"/>
            <a:ext cx="1828800" cy="17160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51"/>
            </a:lvl1pPr>
          </a:lstStyle>
          <a:p>
            <a:r>
              <a:rPr lang="en-US"/>
              <a:t>&lt; Insert Headshot &gt;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B60E661B-F7A6-886F-B9FA-0426A5E7B39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809612" y="3664509"/>
            <a:ext cx="1828800" cy="17160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51"/>
            </a:lvl1pPr>
          </a:lstStyle>
          <a:p>
            <a:r>
              <a:rPr lang="en-US"/>
              <a:t>&lt; Use Open Asset or the CC Library </a:t>
            </a:r>
            <a:br>
              <a:rPr lang="en-US"/>
            </a:br>
            <a:r>
              <a:rPr lang="en-US"/>
              <a:t>if possible &gt;</a:t>
            </a:r>
          </a:p>
        </p:txBody>
      </p:sp>
    </p:spTree>
    <p:extLst>
      <p:ext uri="{BB962C8B-B14F-4D97-AF65-F5344CB8AC3E}">
        <p14:creationId xmlns:p14="http://schemas.microsoft.com/office/powerpoint/2010/main" val="18152791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6CB6E-4312-C0CB-B5E1-5BD3FDDA83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3" y="411166"/>
            <a:ext cx="3781927" cy="6035675"/>
          </a:xfrm>
          <a:prstGeom prst="rect">
            <a:avLst/>
          </a:prstGeom>
          <a:ln w="28575">
            <a:noFill/>
          </a:ln>
        </p:spPr>
        <p:txBody>
          <a:bodyPr/>
          <a:lstStyle>
            <a:lvl1pPr marL="102868">
              <a:defRPr/>
            </a:lvl1pPr>
          </a:lstStyle>
          <a:p>
            <a:r>
              <a:rPr lang="en-US"/>
              <a:t>&lt; Full sentence main takeaway for the slide here &gt;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3E77C5-15A2-173C-C9E4-1E70F6BE02E8}"/>
              </a:ext>
            </a:extLst>
          </p:cNvPr>
          <p:cNvSpPr/>
          <p:nvPr/>
        </p:nvSpPr>
        <p:spPr>
          <a:xfrm>
            <a:off x="3" y="0"/>
            <a:ext cx="1397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5346D8-0AA5-0AD2-F881-C1E8A60252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61419" y="2298700"/>
            <a:ext cx="1828800" cy="736600"/>
          </a:xfrm>
        </p:spPr>
        <p:txBody>
          <a:bodyPr>
            <a:normAutofit/>
          </a:bodyPr>
          <a:lstStyle>
            <a:lvl1pPr marL="0" indent="0" algn="ctr">
              <a:buNone/>
              <a:defRPr sz="1200" b="1"/>
            </a:lvl1pPr>
          </a:lstStyle>
          <a:p>
            <a:pPr lvl="0"/>
            <a:r>
              <a:rPr lang="en-US"/>
              <a:t>&lt; Name &gt;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487C462-40CB-D56A-06DB-DF2435D5AB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92868" y="2298700"/>
            <a:ext cx="1828800" cy="736600"/>
          </a:xfrm>
        </p:spPr>
        <p:txBody>
          <a:bodyPr>
            <a:normAutofit/>
          </a:bodyPr>
          <a:lstStyle>
            <a:lvl1pPr marL="0" indent="0" algn="ctr">
              <a:buNone/>
              <a:defRPr sz="1200" b="1"/>
            </a:lvl1pPr>
          </a:lstStyle>
          <a:p>
            <a:pPr lvl="0"/>
            <a:r>
              <a:rPr lang="en-US"/>
              <a:t>&lt; Name &gt;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A03E2E5-517E-AFEB-B34D-0CDFBFE940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24319" y="2298700"/>
            <a:ext cx="1828800" cy="736600"/>
          </a:xfrm>
        </p:spPr>
        <p:txBody>
          <a:bodyPr>
            <a:normAutofit/>
          </a:bodyPr>
          <a:lstStyle>
            <a:lvl1pPr marL="0" indent="0" algn="ctr">
              <a:buNone/>
              <a:defRPr sz="1200" b="1"/>
            </a:lvl1pPr>
          </a:lstStyle>
          <a:p>
            <a:pPr lvl="0"/>
            <a:r>
              <a:rPr lang="en-US"/>
              <a:t>&lt; Name &gt;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0EC42A1-5EE2-F41E-4D97-85820B1995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1419" y="5524500"/>
            <a:ext cx="1828800" cy="736600"/>
          </a:xfrm>
        </p:spPr>
        <p:txBody>
          <a:bodyPr>
            <a:normAutofit/>
          </a:bodyPr>
          <a:lstStyle>
            <a:lvl1pPr marL="0" indent="0" algn="ctr">
              <a:buNone/>
              <a:defRPr sz="1200" b="1"/>
            </a:lvl1pPr>
          </a:lstStyle>
          <a:p>
            <a:pPr lvl="0"/>
            <a:r>
              <a:rPr lang="en-US"/>
              <a:t>&lt; Name &gt;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10D2130-D244-FAC6-867F-319E5CB1E54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2868" y="5524500"/>
            <a:ext cx="1828800" cy="736600"/>
          </a:xfrm>
        </p:spPr>
        <p:txBody>
          <a:bodyPr>
            <a:normAutofit/>
          </a:bodyPr>
          <a:lstStyle>
            <a:lvl1pPr marL="0" indent="0" algn="ctr">
              <a:buNone/>
              <a:defRPr sz="1200" b="1"/>
            </a:lvl1pPr>
          </a:lstStyle>
          <a:p>
            <a:pPr lvl="0"/>
            <a:r>
              <a:rPr lang="en-US"/>
              <a:t>&lt; Name &gt;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F5EC4AD-5304-03B1-96DB-11D2A17EC1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824319" y="5524500"/>
            <a:ext cx="1828800" cy="736600"/>
          </a:xfrm>
        </p:spPr>
        <p:txBody>
          <a:bodyPr>
            <a:normAutofit/>
          </a:bodyPr>
          <a:lstStyle>
            <a:lvl1pPr marL="0" indent="0" algn="ctr">
              <a:buNone/>
              <a:defRPr sz="1200" b="1"/>
            </a:lvl1pPr>
          </a:lstStyle>
          <a:p>
            <a:pPr lvl="0"/>
            <a:r>
              <a:rPr lang="en-US"/>
              <a:t>&lt; Name &gt;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6414755-712E-885F-7608-55518097865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161419" y="411169"/>
            <a:ext cx="1828800" cy="17160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51"/>
            </a:lvl1pPr>
          </a:lstStyle>
          <a:p>
            <a:r>
              <a:rPr lang="en-US"/>
              <a:t>&lt; Insert Headshot &gt;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27B9342E-6692-A879-F07F-98913482403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492868" y="411169"/>
            <a:ext cx="1828800" cy="17160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51"/>
            </a:lvl1pPr>
          </a:lstStyle>
          <a:p>
            <a:r>
              <a:rPr lang="en-US"/>
              <a:t>&lt; Use Open Asset or the CC Library </a:t>
            </a:r>
            <a:br>
              <a:rPr lang="en-US"/>
            </a:br>
            <a:r>
              <a:rPr lang="en-US"/>
              <a:t>if possible &gt;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323FAF94-8A1A-9D70-3247-5B6089563B9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816965" y="411169"/>
            <a:ext cx="1828800" cy="17160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51"/>
            </a:lvl1pPr>
          </a:lstStyle>
          <a:p>
            <a:r>
              <a:rPr lang="en-US"/>
              <a:t>&lt; Insert Headshot &gt;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6B6CC319-D3C7-5527-2D44-4297E622C76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161419" y="3664509"/>
            <a:ext cx="1828800" cy="17160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51"/>
            </a:lvl1pPr>
          </a:lstStyle>
          <a:p>
            <a:r>
              <a:rPr lang="en-US"/>
              <a:t>&lt; Use Open Asset or the CC Library </a:t>
            </a:r>
            <a:br>
              <a:rPr lang="en-US"/>
            </a:br>
            <a:r>
              <a:rPr lang="en-US"/>
              <a:t>if possible &gt;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A2A4BD3C-5918-52E6-CF51-5F9BC8B9D40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492868" y="3664509"/>
            <a:ext cx="1828800" cy="17160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51"/>
            </a:lvl1pPr>
          </a:lstStyle>
          <a:p>
            <a:r>
              <a:rPr lang="en-US"/>
              <a:t>&lt; Insert Headshot &gt;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B60E661B-F7A6-886F-B9FA-0426A5E7B39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809612" y="3664509"/>
            <a:ext cx="1828800" cy="17160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51"/>
            </a:lvl1pPr>
          </a:lstStyle>
          <a:p>
            <a:r>
              <a:rPr lang="en-US"/>
              <a:t>&lt; Use Open Asset or the CC Library </a:t>
            </a:r>
            <a:br>
              <a:rPr lang="en-US"/>
            </a:br>
            <a:r>
              <a:rPr lang="en-US"/>
              <a:t>if possible &gt;</a:t>
            </a:r>
          </a:p>
        </p:txBody>
      </p:sp>
    </p:spTree>
    <p:extLst>
      <p:ext uri="{BB962C8B-B14F-4D97-AF65-F5344CB8AC3E}">
        <p14:creationId xmlns:p14="http://schemas.microsoft.com/office/powerpoint/2010/main" val="2069199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6B15B-8B31-9C9E-4DB1-FA621EE5A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0" y="847725"/>
            <a:ext cx="5511800" cy="53292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3176C8D-7A6E-6B2C-79BC-62367B7DAB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3" y="411166"/>
            <a:ext cx="4635500" cy="6035675"/>
          </a:xfrm>
          <a:prstGeom prst="rect">
            <a:avLst/>
          </a:prstGeom>
          <a:ln w="28575">
            <a:noFill/>
          </a:ln>
        </p:spPr>
        <p:txBody>
          <a:bodyPr/>
          <a:lstStyle>
            <a:lvl1pPr marL="102868">
              <a:defRPr/>
            </a:lvl1pPr>
          </a:lstStyle>
          <a:p>
            <a:r>
              <a:rPr lang="en-US"/>
              <a:t>&lt; Full sentence main takeaway for the slide here &gt;</a:t>
            </a:r>
          </a:p>
        </p:txBody>
      </p:sp>
    </p:spTree>
    <p:extLst>
      <p:ext uri="{BB962C8B-B14F-4D97-AF65-F5344CB8AC3E}">
        <p14:creationId xmlns:p14="http://schemas.microsoft.com/office/powerpoint/2010/main" val="547517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967D5-EFA9-D30E-DFCD-CC809510E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&lt; Full sentence main takeaway for the slide here &gt;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25CAB-46BB-3D13-7543-B4B8CB629E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29B07D-C6D3-BDEB-CB41-1BA59F9952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6803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07DA9-0C64-E5AF-8BE1-2B9B86C8B6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&lt; Full sentence main takeaway for the slide here &gt;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970D0-CCE1-A070-87DC-03781D943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984375"/>
            <a:ext cx="5157787" cy="823912"/>
          </a:xfrm>
          <a:solidFill>
            <a:schemeClr val="accent1">
              <a:lumMod val="75000"/>
            </a:schemeClr>
          </a:solidFill>
        </p:spPr>
        <p:txBody>
          <a:bodyPr anchor="b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ABBDD2-49E8-99B9-260E-75B5FC8FDA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808287"/>
            <a:ext cx="5157787" cy="347398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EA018-A66E-36BF-656A-336C3F080A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984375"/>
            <a:ext cx="5183188" cy="823912"/>
          </a:xfrm>
          <a:solidFill>
            <a:schemeClr val="accent1">
              <a:lumMod val="75000"/>
            </a:schemeClr>
          </a:solidFill>
        </p:spPr>
        <p:txBody>
          <a:bodyPr anchor="b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52A928-6285-2BD9-96AD-B38A51A8FA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808287"/>
            <a:ext cx="5183188" cy="347398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18090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08DB9-2C7E-0C0E-4CD5-9A363FA156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&lt; Full sentence main takeaway for the slide here &gt;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A058D6-804D-9F6D-35D1-428AE1E6B3EF}"/>
              </a:ext>
            </a:extLst>
          </p:cNvPr>
          <p:cNvSpPr/>
          <p:nvPr/>
        </p:nvSpPr>
        <p:spPr>
          <a:xfrm>
            <a:off x="0" y="365129"/>
            <a:ext cx="702733" cy="13255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15295879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C94668E-6A53-F16A-9B1D-568FCB96EA2E}"/>
              </a:ext>
            </a:extLst>
          </p:cNvPr>
          <p:cNvGrpSpPr/>
          <p:nvPr/>
        </p:nvGrpSpPr>
        <p:grpSpPr>
          <a:xfrm>
            <a:off x="12700003" y="0"/>
            <a:ext cx="1739900" cy="4699000"/>
            <a:chOff x="12700000" y="0"/>
            <a:chExt cx="1920240" cy="527355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F818B5-13B5-E6E0-157B-16A2AF05C166}"/>
                </a:ext>
              </a:extLst>
            </p:cNvPr>
            <p:cNvSpPr/>
            <p:nvPr/>
          </p:nvSpPr>
          <p:spPr>
            <a:xfrm>
              <a:off x="12700000" y="0"/>
              <a:ext cx="1920240" cy="8229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/>
                <a:t>GVR Red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PANTONE	195 C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CMYK	19, 90, 50, 55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RGB	120, 47, 64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HEX	#782F40</a:t>
              </a:r>
              <a:endParaRPr lang="en-US" sz="6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EB7161F-9EC1-924E-BF40-F2963635A856}"/>
                </a:ext>
              </a:extLst>
            </p:cNvPr>
            <p:cNvSpPr/>
            <p:nvPr/>
          </p:nvSpPr>
          <p:spPr>
            <a:xfrm>
              <a:off x="12700000" y="890120"/>
              <a:ext cx="1920240" cy="8229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rgbClr val="000000"/>
                  </a:solidFill>
                </a:rPr>
                <a:t>GVR White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CMYK	0, 0, 0, 0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RGB	255, 255, 255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HEX	#FFFFFF</a:t>
              </a:r>
              <a:endParaRPr lang="en-US" sz="600">
                <a:solidFill>
                  <a:srgbClr val="00000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E06746E-DAD5-8F43-5AFB-5DC82565835A}"/>
                </a:ext>
              </a:extLst>
            </p:cNvPr>
            <p:cNvSpPr/>
            <p:nvPr/>
          </p:nvSpPr>
          <p:spPr>
            <a:xfrm>
              <a:off x="12700000" y="1780240"/>
              <a:ext cx="1920240" cy="82296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80%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80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51, 51, 51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#333333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DCE2A8-9786-F16B-212C-5DF58981811A}"/>
                </a:ext>
              </a:extLst>
            </p:cNvPr>
            <p:cNvSpPr/>
            <p:nvPr/>
          </p:nvSpPr>
          <p:spPr>
            <a:xfrm>
              <a:off x="12700000" y="2670360"/>
              <a:ext cx="1920240" cy="82296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60%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60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102, 102, 102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#666666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CEE8E31-C1F9-5EE0-E651-68375E60C97E}"/>
                </a:ext>
              </a:extLst>
            </p:cNvPr>
            <p:cNvSpPr/>
            <p:nvPr/>
          </p:nvSpPr>
          <p:spPr>
            <a:xfrm>
              <a:off x="12700000" y="3560480"/>
              <a:ext cx="1920240" cy="82296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40%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40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153, 153, 153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#999999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7B90434-1558-8060-514E-098A9E0C4313}"/>
                </a:ext>
              </a:extLst>
            </p:cNvPr>
            <p:cNvSpPr/>
            <p:nvPr/>
          </p:nvSpPr>
          <p:spPr>
            <a:xfrm>
              <a:off x="12700000" y="4450598"/>
              <a:ext cx="1920240" cy="82296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20%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20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204, 204, 204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#CCCCCC</a:t>
              </a:r>
              <a:endParaRPr lang="en-US" sz="60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09B880B-8FBD-8E81-346B-641492F09DBB}"/>
              </a:ext>
            </a:extLst>
          </p:cNvPr>
          <p:cNvGrpSpPr/>
          <p:nvPr/>
        </p:nvGrpSpPr>
        <p:grpSpPr>
          <a:xfrm>
            <a:off x="12700003" y="0"/>
            <a:ext cx="1739900" cy="4699000"/>
            <a:chOff x="12700000" y="0"/>
            <a:chExt cx="1920240" cy="527355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2105482-5238-D014-047A-1B2E522A057F}"/>
                </a:ext>
              </a:extLst>
            </p:cNvPr>
            <p:cNvSpPr/>
            <p:nvPr/>
          </p:nvSpPr>
          <p:spPr>
            <a:xfrm>
              <a:off x="12700000" y="0"/>
              <a:ext cx="1920240" cy="8229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/>
                <a:t>GVR Red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PANTONE	195 C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CMYK	19, 90, 50, 55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RGB	120, 47, 64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HEX	#782F40</a:t>
              </a:r>
              <a:endParaRPr lang="en-US" sz="6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9475077-8A4D-7AA6-FFB0-7362671E91EB}"/>
                </a:ext>
              </a:extLst>
            </p:cNvPr>
            <p:cNvSpPr/>
            <p:nvPr/>
          </p:nvSpPr>
          <p:spPr>
            <a:xfrm>
              <a:off x="12700000" y="890120"/>
              <a:ext cx="1920240" cy="8229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rgbClr val="000000"/>
                  </a:solidFill>
                </a:rPr>
                <a:t>GVR White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CMYK	0, 0, 0, 0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RGB	255, 255, 255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HEX	#FFFFFF</a:t>
              </a:r>
              <a:endParaRPr lang="en-US" sz="600">
                <a:solidFill>
                  <a:srgbClr val="000000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D943123-79DC-DE2D-A4E2-6865434AA7C9}"/>
                </a:ext>
              </a:extLst>
            </p:cNvPr>
            <p:cNvSpPr/>
            <p:nvPr/>
          </p:nvSpPr>
          <p:spPr>
            <a:xfrm>
              <a:off x="12700000" y="1780240"/>
              <a:ext cx="1920240" cy="82296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80%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80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51, 51, 51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#333333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C3990D4-EF7C-EDCE-8CB2-D0D8111F10E9}"/>
                </a:ext>
              </a:extLst>
            </p:cNvPr>
            <p:cNvSpPr/>
            <p:nvPr/>
          </p:nvSpPr>
          <p:spPr>
            <a:xfrm>
              <a:off x="12700000" y="2670360"/>
              <a:ext cx="1920240" cy="82296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60%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60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102, 102, 102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#666666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9F75FE2-CB76-E4C0-7710-C12F0C676031}"/>
                </a:ext>
              </a:extLst>
            </p:cNvPr>
            <p:cNvSpPr/>
            <p:nvPr/>
          </p:nvSpPr>
          <p:spPr>
            <a:xfrm>
              <a:off x="12700000" y="3560480"/>
              <a:ext cx="1920240" cy="82296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40%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40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153, 153, 153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#999999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ACE9177-E6A9-CCB1-4D4C-7BD43A68D64C}"/>
                </a:ext>
              </a:extLst>
            </p:cNvPr>
            <p:cNvSpPr/>
            <p:nvPr/>
          </p:nvSpPr>
          <p:spPr>
            <a:xfrm>
              <a:off x="12700000" y="4450598"/>
              <a:ext cx="1920240" cy="82296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20%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20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204, 204, 204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#CCCCCC</a:t>
              </a:r>
              <a:endParaRPr lang="en-US" sz="60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1812D99-9D8E-EABF-16D7-3663A99732D7}"/>
              </a:ext>
            </a:extLst>
          </p:cNvPr>
          <p:cNvGrpSpPr/>
          <p:nvPr/>
        </p:nvGrpSpPr>
        <p:grpSpPr>
          <a:xfrm>
            <a:off x="12700003" y="0"/>
            <a:ext cx="1739900" cy="4699000"/>
            <a:chOff x="12700000" y="0"/>
            <a:chExt cx="1920240" cy="527355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86A7BAC-791B-FBF5-93B7-C973652943A0}"/>
                </a:ext>
              </a:extLst>
            </p:cNvPr>
            <p:cNvSpPr/>
            <p:nvPr/>
          </p:nvSpPr>
          <p:spPr>
            <a:xfrm>
              <a:off x="12700000" y="0"/>
              <a:ext cx="1920240" cy="8229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/>
                <a:t>GVR Red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PANTONE	195 C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CMYK	19, 90, 50, 55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RGB	120, 47, 64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HEX	#782F40</a:t>
              </a:r>
              <a:endParaRPr lang="en-US" sz="60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339B657-B63E-85E2-1BE7-A1D6041778A8}"/>
                </a:ext>
              </a:extLst>
            </p:cNvPr>
            <p:cNvSpPr/>
            <p:nvPr/>
          </p:nvSpPr>
          <p:spPr>
            <a:xfrm>
              <a:off x="12700000" y="890120"/>
              <a:ext cx="1920240" cy="8229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rgbClr val="000000"/>
                  </a:solidFill>
                </a:rPr>
                <a:t>GVR White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CMYK	0, 0, 0, 0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RGB	255, 255, 255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HEX	#FFFFFF</a:t>
              </a:r>
              <a:endParaRPr lang="en-US" sz="600">
                <a:solidFill>
                  <a:srgbClr val="000000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71C599C-B60D-DE74-5965-DAA7CB56702B}"/>
                </a:ext>
              </a:extLst>
            </p:cNvPr>
            <p:cNvSpPr/>
            <p:nvPr/>
          </p:nvSpPr>
          <p:spPr>
            <a:xfrm>
              <a:off x="12700000" y="1780240"/>
              <a:ext cx="1920240" cy="82296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80%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80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51, 51, 51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#333333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A71911B-A19D-7A89-6B4B-B55E29B95964}"/>
                </a:ext>
              </a:extLst>
            </p:cNvPr>
            <p:cNvSpPr/>
            <p:nvPr/>
          </p:nvSpPr>
          <p:spPr>
            <a:xfrm>
              <a:off x="12700000" y="2670360"/>
              <a:ext cx="1920240" cy="82296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60%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60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102, 102, 102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#666666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1072755-5BD1-94F0-CBDD-0E6C893CEF76}"/>
                </a:ext>
              </a:extLst>
            </p:cNvPr>
            <p:cNvSpPr/>
            <p:nvPr/>
          </p:nvSpPr>
          <p:spPr>
            <a:xfrm>
              <a:off x="12700000" y="3560480"/>
              <a:ext cx="1920240" cy="82296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40%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40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153, 153, 153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#999999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5A95B44-237C-8902-A74D-50AD996D3FAE}"/>
                </a:ext>
              </a:extLst>
            </p:cNvPr>
            <p:cNvSpPr/>
            <p:nvPr/>
          </p:nvSpPr>
          <p:spPr>
            <a:xfrm>
              <a:off x="12700000" y="4450598"/>
              <a:ext cx="1920240" cy="82296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20%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20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204, 204, 204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#CCCCCC</a:t>
              </a:r>
              <a:endParaRPr lang="en-US" sz="600">
                <a:solidFill>
                  <a:schemeClr val="bg1"/>
                </a:solidFill>
              </a:endParaRPr>
            </a:p>
          </p:txBody>
        </p:sp>
      </p:grpSp>
      <p:sp>
        <p:nvSpPr>
          <p:cNvPr id="37" name="Picture Placeholder 44">
            <a:extLst>
              <a:ext uri="{FF2B5EF4-FFF2-40B4-BE49-F238E27FC236}">
                <a16:creationId xmlns:a16="http://schemas.microsoft.com/office/drawing/2014/main" id="{31C67BC0-6242-7A29-D20F-2C38059256C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505951" y="73894"/>
            <a:ext cx="2476500" cy="57150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351">
                <a:highlight>
                  <a:srgbClr val="FF0000"/>
                </a:highlight>
              </a:defRPr>
            </a:lvl1pPr>
          </a:lstStyle>
          <a:p>
            <a:r>
              <a:rPr lang="en-US"/>
              <a:t>&lt; Insert Client Logo &gt;</a:t>
            </a:r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6D7CF17E-D12C-A20F-F712-F6B107BB92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001" y="0"/>
            <a:ext cx="3234699" cy="73342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  <a:lvl2pPr marL="342891" indent="0">
              <a:buNone/>
              <a:defRPr/>
            </a:lvl2pPr>
            <a:lvl3pPr marL="685783" indent="0">
              <a:buNone/>
              <a:defRPr/>
            </a:lvl3pPr>
            <a:lvl4pPr marL="1028674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en-US"/>
              <a:t>&lt; Insert Date &gt;</a:t>
            </a:r>
          </a:p>
        </p:txBody>
      </p:sp>
      <p:pic>
        <p:nvPicPr>
          <p:cNvPr id="39" name="Picture 38" descr="A black and white logo&#10;&#10;Description automatically generated">
            <a:extLst>
              <a:ext uri="{FF2B5EF4-FFF2-40B4-BE49-F238E27FC236}">
                <a16:creationId xmlns:a16="http://schemas.microsoft.com/office/drawing/2014/main" id="{13243123-1DEB-44A0-8260-433043B64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169" y="1525987"/>
            <a:ext cx="1006003" cy="1006002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8888103-A938-E487-DD0C-F0F26E95F973}"/>
              </a:ext>
            </a:extLst>
          </p:cNvPr>
          <p:cNvCxnSpPr>
            <a:cxnSpLocks/>
          </p:cNvCxnSpPr>
          <p:nvPr/>
        </p:nvCxnSpPr>
        <p:spPr>
          <a:xfrm>
            <a:off x="6680100" y="5044474"/>
            <a:ext cx="5130905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32A336D6-B2BF-7B51-D84F-C222FE0E3BD7}"/>
              </a:ext>
            </a:extLst>
          </p:cNvPr>
          <p:cNvSpPr/>
          <p:nvPr/>
        </p:nvSpPr>
        <p:spPr>
          <a:xfrm>
            <a:off x="381000" y="4699000"/>
            <a:ext cx="11430000" cy="1803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531979FA-79ED-EEF6-492F-72F0961A74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8405" y="4699006"/>
            <a:ext cx="8677547" cy="1792287"/>
          </a:xfrm>
        </p:spPr>
        <p:txBody>
          <a:bodyPr anchor="ctr">
            <a:normAutofit/>
          </a:bodyPr>
          <a:lstStyle>
            <a:lvl1pPr algn="l">
              <a:defRPr sz="21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&lt; Insert RFP # &gt; </a:t>
            </a:r>
            <a:br>
              <a:rPr lang="en-US"/>
            </a:br>
            <a:r>
              <a:rPr lang="en-US"/>
              <a:t>&lt; Insert RFP Name &gt;</a:t>
            </a: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368544B1-1812-E82E-AE4D-2B62D9945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101" y="4959843"/>
            <a:ext cx="1287699" cy="1287699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E4F52A5-C86B-CD01-B485-C78C91BC423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33425"/>
            <a:ext cx="12192000" cy="5391150"/>
          </a:xfrm>
          <a:custGeom>
            <a:avLst/>
            <a:gdLst>
              <a:gd name="connsiteX0" fmla="*/ 0 w 12192000"/>
              <a:gd name="connsiteY0" fmla="*/ 0 h 5391150"/>
              <a:gd name="connsiteX1" fmla="*/ 12192000 w 12192000"/>
              <a:gd name="connsiteY1" fmla="*/ 0 h 5391150"/>
              <a:gd name="connsiteX2" fmla="*/ 12192000 w 12192000"/>
              <a:gd name="connsiteY2" fmla="*/ 5391150 h 5391150"/>
              <a:gd name="connsiteX3" fmla="*/ 11811000 w 12192000"/>
              <a:gd name="connsiteY3" fmla="*/ 5391150 h 5391150"/>
              <a:gd name="connsiteX4" fmla="*/ 11811000 w 12192000"/>
              <a:gd name="connsiteY4" fmla="*/ 3965575 h 5391150"/>
              <a:gd name="connsiteX5" fmla="*/ 381000 w 12192000"/>
              <a:gd name="connsiteY5" fmla="*/ 3965575 h 5391150"/>
              <a:gd name="connsiteX6" fmla="*/ 381000 w 12192000"/>
              <a:gd name="connsiteY6" fmla="*/ 5391150 h 5391150"/>
              <a:gd name="connsiteX7" fmla="*/ 0 w 12192000"/>
              <a:gd name="connsiteY7" fmla="*/ 5391150 h 539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391150">
                <a:moveTo>
                  <a:pt x="0" y="0"/>
                </a:moveTo>
                <a:lnTo>
                  <a:pt x="12192000" y="0"/>
                </a:lnTo>
                <a:lnTo>
                  <a:pt x="12192000" y="5391150"/>
                </a:lnTo>
                <a:lnTo>
                  <a:pt x="11811000" y="5391150"/>
                </a:lnTo>
                <a:lnTo>
                  <a:pt x="11811000" y="3965575"/>
                </a:lnTo>
                <a:lnTo>
                  <a:pt x="381000" y="3965575"/>
                </a:lnTo>
                <a:lnTo>
                  <a:pt x="381000" y="5391150"/>
                </a:lnTo>
                <a:lnTo>
                  <a:pt x="0" y="539115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995189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08DB9-2C7E-0C0E-4CD5-9A363FA156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&lt; Full sentence main takeaway for the slide here &gt;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A058D6-804D-9F6D-35D1-428AE1E6B3EF}"/>
              </a:ext>
            </a:extLst>
          </p:cNvPr>
          <p:cNvSpPr/>
          <p:nvPr/>
        </p:nvSpPr>
        <p:spPr>
          <a:xfrm>
            <a:off x="0" y="365129"/>
            <a:ext cx="702733" cy="132556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16963500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CFB424B-D85D-5765-C888-6D574D6AA1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76A1F-5338-4B5B-A72C-A97F7620A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5204"/>
            <a:ext cx="5528733" cy="462280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norm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  <a:lvl2pPr>
              <a:defRPr sz="1351" b="1">
                <a:solidFill>
                  <a:schemeClr val="accent2"/>
                </a:solidFill>
              </a:defRPr>
            </a:lvl2pPr>
            <a:lvl3pPr>
              <a:defRPr sz="1200" b="1">
                <a:solidFill>
                  <a:schemeClr val="accent2"/>
                </a:solidFill>
              </a:defRPr>
            </a:lvl3pPr>
            <a:lvl4pPr>
              <a:defRPr sz="1051" b="1">
                <a:solidFill>
                  <a:schemeClr val="accent2"/>
                </a:solidFill>
              </a:defRPr>
            </a:lvl4pPr>
            <a:lvl5pPr>
              <a:defRPr sz="1051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DDBEF81D-E10D-3304-BF8D-F9F62FB3B5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"/>
            <a:ext cx="5528733" cy="2235199"/>
          </a:xfrm>
          <a:solidFill>
            <a:schemeClr val="accent1">
              <a:alpha val="85000"/>
            </a:schemeClr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&lt; Full sentence main takeaway for the slide here &gt;</a:t>
            </a:r>
          </a:p>
        </p:txBody>
      </p:sp>
    </p:spTree>
    <p:extLst>
      <p:ext uri="{BB962C8B-B14F-4D97-AF65-F5344CB8AC3E}">
        <p14:creationId xmlns:p14="http://schemas.microsoft.com/office/powerpoint/2010/main" val="40201136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CFB424B-D85D-5765-C888-6D574D6AA1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76A1F-5338-4B5B-A72C-A97F7620A23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33532" y="5748872"/>
            <a:ext cx="5994400" cy="1109133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1500" b="1">
                <a:solidFill>
                  <a:schemeClr val="accent2"/>
                </a:solidFill>
              </a:defRPr>
            </a:lvl1pPr>
            <a:lvl2pPr>
              <a:defRPr sz="1351" b="1">
                <a:solidFill>
                  <a:schemeClr val="accent2"/>
                </a:solidFill>
              </a:defRPr>
            </a:lvl2pPr>
            <a:lvl3pPr>
              <a:defRPr sz="1200" b="1">
                <a:solidFill>
                  <a:schemeClr val="accent2"/>
                </a:solidFill>
              </a:defRPr>
            </a:lvl3pPr>
            <a:lvl4pPr>
              <a:defRPr sz="1051" b="1">
                <a:solidFill>
                  <a:schemeClr val="accent2"/>
                </a:solidFill>
              </a:defRPr>
            </a:lvl4pPr>
            <a:lvl5pPr>
              <a:defRPr sz="1051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Project Name | Location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DDBEF81D-E10D-3304-BF8D-F9F62FB3B5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" y="338667"/>
            <a:ext cx="11827932" cy="1557866"/>
          </a:xfrm>
          <a:solidFill>
            <a:schemeClr val="accent1">
              <a:alpha val="85000"/>
            </a:schemeClr>
          </a:solidFill>
        </p:spPr>
        <p:txBody>
          <a:bodyPr lIns="914400"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&lt; Full sentence main takeaway for the slide here &gt;</a:t>
            </a:r>
          </a:p>
        </p:txBody>
      </p:sp>
    </p:spTree>
    <p:extLst>
      <p:ext uri="{BB962C8B-B14F-4D97-AF65-F5344CB8AC3E}">
        <p14:creationId xmlns:p14="http://schemas.microsoft.com/office/powerpoint/2010/main" val="26470064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ABAE4B45-D099-49BC-BFD7-45AB775D27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28601" y="4"/>
            <a:ext cx="11963400" cy="68579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3E62EE-B992-443A-BA28-BE75625730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9311" y="812803"/>
            <a:ext cx="5469220" cy="2133599"/>
          </a:xfrm>
          <a:prstGeom prst="rect">
            <a:avLst/>
          </a:prstGeom>
          <a:solidFill>
            <a:schemeClr val="accent1">
              <a:alpha val="90000"/>
            </a:schemeClr>
          </a:solidFill>
        </p:spPr>
        <p:txBody>
          <a:bodyPr lIns="91440"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&lt; Full sentence main takeaway for the slide here &gt;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74A3D2-E196-48D2-A8F5-05BF0A0BA7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19309" y="2946400"/>
            <a:ext cx="5469223" cy="3200400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B858AB-6B1C-56F2-C5BD-15558C94F255}"/>
              </a:ext>
            </a:extLst>
          </p:cNvPr>
          <p:cNvSpPr/>
          <p:nvPr/>
        </p:nvSpPr>
        <p:spPr>
          <a:xfrm>
            <a:off x="1" y="0"/>
            <a:ext cx="23706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29875494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1011D4F-3C3A-DF09-0913-C0C3A56033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93494B-C35C-ACAB-82A5-2CE771B1F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2269" y="365125"/>
            <a:ext cx="5545667" cy="5967942"/>
          </a:xfrm>
          <a:solidFill>
            <a:schemeClr val="accent1">
              <a:alpha val="85000"/>
            </a:schemeClr>
          </a:solidFill>
        </p:spPr>
        <p:txBody>
          <a:bodyPr/>
          <a:lstStyle>
            <a:lvl1pPr marL="102868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&lt; Full sentence main takeaway for the slide here &gt;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CCED82E-4D8A-E33A-5F16-78D57173F120}"/>
              </a:ext>
            </a:extLst>
          </p:cNvPr>
          <p:cNvGrpSpPr/>
          <p:nvPr/>
        </p:nvGrpSpPr>
        <p:grpSpPr>
          <a:xfrm>
            <a:off x="12700003" y="0"/>
            <a:ext cx="1739900" cy="4699000"/>
            <a:chOff x="12700000" y="0"/>
            <a:chExt cx="1920240" cy="527355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BDE073B-406B-53D4-4C46-28C1C7B868F8}"/>
                </a:ext>
              </a:extLst>
            </p:cNvPr>
            <p:cNvSpPr/>
            <p:nvPr/>
          </p:nvSpPr>
          <p:spPr>
            <a:xfrm>
              <a:off x="12700000" y="0"/>
              <a:ext cx="1920240" cy="8229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/>
                <a:t>GVR Red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PANTONE	195 C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CMYK	19, 90, 50, 55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RGB	120, 47, 64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HEX	#782F40</a:t>
              </a:r>
              <a:endParaRPr lang="en-US" sz="6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799F31A-E01E-81E6-1BF2-AE0CAF3A40D9}"/>
                </a:ext>
              </a:extLst>
            </p:cNvPr>
            <p:cNvSpPr/>
            <p:nvPr/>
          </p:nvSpPr>
          <p:spPr>
            <a:xfrm>
              <a:off x="12700000" y="890120"/>
              <a:ext cx="1920240" cy="8229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rgbClr val="000000"/>
                  </a:solidFill>
                </a:rPr>
                <a:t>GVR White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CMYK	0, 0, 0, 0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RGB	255, 255, 255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HEX	#FFFFFF</a:t>
              </a:r>
              <a:endParaRPr lang="en-US" sz="600">
                <a:solidFill>
                  <a:srgbClr val="00000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B893EAE-F323-C70A-9795-11C29F7C585A}"/>
                </a:ext>
              </a:extLst>
            </p:cNvPr>
            <p:cNvSpPr/>
            <p:nvPr/>
          </p:nvSpPr>
          <p:spPr>
            <a:xfrm>
              <a:off x="12700000" y="1780240"/>
              <a:ext cx="1920240" cy="82296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80%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80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51, 51, 51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#333333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99EAD1B-E4E2-22C2-7C69-D1EF7C853D51}"/>
                </a:ext>
              </a:extLst>
            </p:cNvPr>
            <p:cNvSpPr/>
            <p:nvPr/>
          </p:nvSpPr>
          <p:spPr>
            <a:xfrm>
              <a:off x="12700000" y="2670360"/>
              <a:ext cx="1920240" cy="82296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60%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60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102, 102, 102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#666666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9650222-148F-F982-79AF-ED658EAD3371}"/>
                </a:ext>
              </a:extLst>
            </p:cNvPr>
            <p:cNvSpPr/>
            <p:nvPr/>
          </p:nvSpPr>
          <p:spPr>
            <a:xfrm>
              <a:off x="12700000" y="3560480"/>
              <a:ext cx="1920240" cy="82296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40%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40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153, 153, 153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#999999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D52C708-4D11-86D4-136B-EB6BE159F532}"/>
                </a:ext>
              </a:extLst>
            </p:cNvPr>
            <p:cNvSpPr/>
            <p:nvPr/>
          </p:nvSpPr>
          <p:spPr>
            <a:xfrm>
              <a:off x="12700000" y="4450598"/>
              <a:ext cx="1920240" cy="82296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20%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20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204, 204, 204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#CCCCCC</a:t>
              </a:r>
              <a:endParaRPr lang="en-US" sz="60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6FAF74C-A51F-C7E1-A080-7A3D94490181}"/>
              </a:ext>
            </a:extLst>
          </p:cNvPr>
          <p:cNvGrpSpPr/>
          <p:nvPr/>
        </p:nvGrpSpPr>
        <p:grpSpPr>
          <a:xfrm>
            <a:off x="12700003" y="0"/>
            <a:ext cx="1739900" cy="4699000"/>
            <a:chOff x="12700000" y="0"/>
            <a:chExt cx="1920240" cy="527355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79B28B-1D56-CFF7-650C-F52A95E06D84}"/>
                </a:ext>
              </a:extLst>
            </p:cNvPr>
            <p:cNvSpPr/>
            <p:nvPr/>
          </p:nvSpPr>
          <p:spPr>
            <a:xfrm>
              <a:off x="12700000" y="0"/>
              <a:ext cx="1920240" cy="8229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/>
                <a:t>GVR Red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PANTONE	195 C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CMYK	19, 90, 50, 55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RGB	120, 47, 64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HEX	#782F40</a:t>
              </a:r>
              <a:endParaRPr lang="en-US" sz="6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36BC7FA-A1AC-3540-E9DB-068A387032DA}"/>
                </a:ext>
              </a:extLst>
            </p:cNvPr>
            <p:cNvSpPr/>
            <p:nvPr/>
          </p:nvSpPr>
          <p:spPr>
            <a:xfrm>
              <a:off x="12700000" y="890120"/>
              <a:ext cx="1920240" cy="8229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rgbClr val="000000"/>
                  </a:solidFill>
                </a:rPr>
                <a:t>GVR White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CMYK	0, 0, 0, 0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RGB	255, 255, 255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HEX	#FFFFFF</a:t>
              </a:r>
              <a:endParaRPr lang="en-US" sz="600">
                <a:solidFill>
                  <a:srgbClr val="000000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799ADFF-5F62-E450-270D-1801757E9755}"/>
                </a:ext>
              </a:extLst>
            </p:cNvPr>
            <p:cNvSpPr/>
            <p:nvPr/>
          </p:nvSpPr>
          <p:spPr>
            <a:xfrm>
              <a:off x="12700000" y="1780240"/>
              <a:ext cx="1920240" cy="82296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80%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80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51, 51, 51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#333333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8A79E30-5C8C-0FDD-3588-5B0739E5EA4E}"/>
                </a:ext>
              </a:extLst>
            </p:cNvPr>
            <p:cNvSpPr/>
            <p:nvPr/>
          </p:nvSpPr>
          <p:spPr>
            <a:xfrm>
              <a:off x="12700000" y="2670360"/>
              <a:ext cx="1920240" cy="82296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60%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60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102, 102, 102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#666666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230FE01-CFD0-088A-F850-06030D116476}"/>
                </a:ext>
              </a:extLst>
            </p:cNvPr>
            <p:cNvSpPr/>
            <p:nvPr/>
          </p:nvSpPr>
          <p:spPr>
            <a:xfrm>
              <a:off x="12700000" y="3560480"/>
              <a:ext cx="1920240" cy="82296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40%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40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153, 153, 153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#999999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9450624-0F41-F543-7D31-2DD0874D4B76}"/>
                </a:ext>
              </a:extLst>
            </p:cNvPr>
            <p:cNvSpPr/>
            <p:nvPr/>
          </p:nvSpPr>
          <p:spPr>
            <a:xfrm>
              <a:off x="12700000" y="4450598"/>
              <a:ext cx="1920240" cy="82296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20%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20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204, 204, 204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#CCCCCC</a:t>
              </a:r>
              <a:endParaRPr lang="en-US" sz="6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94686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1011D4F-3C3A-DF09-0913-C0C3A56033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45666" y="0"/>
            <a:ext cx="6646333" cy="68580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93494B-C35C-ACAB-82A5-2CE771B1F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1"/>
            <a:ext cx="5545667" cy="6857999"/>
          </a:xfrm>
          <a:solidFill>
            <a:schemeClr val="accent1"/>
          </a:solidFill>
        </p:spPr>
        <p:txBody>
          <a:bodyPr lIns="365760"/>
          <a:lstStyle>
            <a:lvl1pPr marL="102868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&lt; Full sentence main takeaway for the slide here &gt;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CCED82E-4D8A-E33A-5F16-78D57173F120}"/>
              </a:ext>
            </a:extLst>
          </p:cNvPr>
          <p:cNvGrpSpPr/>
          <p:nvPr/>
        </p:nvGrpSpPr>
        <p:grpSpPr>
          <a:xfrm>
            <a:off x="12700003" y="0"/>
            <a:ext cx="1739900" cy="4699000"/>
            <a:chOff x="12700000" y="0"/>
            <a:chExt cx="1920240" cy="527355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BDE073B-406B-53D4-4C46-28C1C7B868F8}"/>
                </a:ext>
              </a:extLst>
            </p:cNvPr>
            <p:cNvSpPr/>
            <p:nvPr/>
          </p:nvSpPr>
          <p:spPr>
            <a:xfrm>
              <a:off x="12700000" y="0"/>
              <a:ext cx="1920240" cy="8229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/>
                <a:t>GVR Red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PANTONE	195 C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CMYK	19, 90, 50, 55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RGB	120, 47, 64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HEX	#782F40</a:t>
              </a:r>
              <a:endParaRPr lang="en-US" sz="6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799F31A-E01E-81E6-1BF2-AE0CAF3A40D9}"/>
                </a:ext>
              </a:extLst>
            </p:cNvPr>
            <p:cNvSpPr/>
            <p:nvPr/>
          </p:nvSpPr>
          <p:spPr>
            <a:xfrm>
              <a:off x="12700000" y="890120"/>
              <a:ext cx="1920240" cy="8229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rgbClr val="000000"/>
                  </a:solidFill>
                </a:rPr>
                <a:t>GVR White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CMYK	0, 0, 0, 0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RGB	255, 255, 255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HEX	#FFFFFF</a:t>
              </a:r>
              <a:endParaRPr lang="en-US" sz="600">
                <a:solidFill>
                  <a:srgbClr val="00000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B893EAE-F323-C70A-9795-11C29F7C585A}"/>
                </a:ext>
              </a:extLst>
            </p:cNvPr>
            <p:cNvSpPr/>
            <p:nvPr/>
          </p:nvSpPr>
          <p:spPr>
            <a:xfrm>
              <a:off x="12700000" y="1780240"/>
              <a:ext cx="1920240" cy="82296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80%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80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51, 51, 51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#333333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99EAD1B-E4E2-22C2-7C69-D1EF7C853D51}"/>
                </a:ext>
              </a:extLst>
            </p:cNvPr>
            <p:cNvSpPr/>
            <p:nvPr/>
          </p:nvSpPr>
          <p:spPr>
            <a:xfrm>
              <a:off x="12700000" y="2670360"/>
              <a:ext cx="1920240" cy="82296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60%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60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102, 102, 102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#666666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9650222-148F-F982-79AF-ED658EAD3371}"/>
                </a:ext>
              </a:extLst>
            </p:cNvPr>
            <p:cNvSpPr/>
            <p:nvPr/>
          </p:nvSpPr>
          <p:spPr>
            <a:xfrm>
              <a:off x="12700000" y="3560480"/>
              <a:ext cx="1920240" cy="82296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40%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40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153, 153, 153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#999999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D52C708-4D11-86D4-136B-EB6BE159F532}"/>
                </a:ext>
              </a:extLst>
            </p:cNvPr>
            <p:cNvSpPr/>
            <p:nvPr/>
          </p:nvSpPr>
          <p:spPr>
            <a:xfrm>
              <a:off x="12700000" y="4450598"/>
              <a:ext cx="1920240" cy="82296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20%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20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204, 204, 204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#CCCCCC</a:t>
              </a:r>
              <a:endParaRPr lang="en-US" sz="60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6FAF74C-A51F-C7E1-A080-7A3D94490181}"/>
              </a:ext>
            </a:extLst>
          </p:cNvPr>
          <p:cNvGrpSpPr/>
          <p:nvPr/>
        </p:nvGrpSpPr>
        <p:grpSpPr>
          <a:xfrm>
            <a:off x="12700003" y="0"/>
            <a:ext cx="1739900" cy="4699000"/>
            <a:chOff x="12700000" y="0"/>
            <a:chExt cx="1920240" cy="527355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79B28B-1D56-CFF7-650C-F52A95E06D84}"/>
                </a:ext>
              </a:extLst>
            </p:cNvPr>
            <p:cNvSpPr/>
            <p:nvPr/>
          </p:nvSpPr>
          <p:spPr>
            <a:xfrm>
              <a:off x="12700000" y="0"/>
              <a:ext cx="1920240" cy="8229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/>
                <a:t>GVR Red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PANTONE	195 C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CMYK	19, 90, 50, 55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RGB	120, 47, 64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HEX	#782F40</a:t>
              </a:r>
              <a:endParaRPr lang="en-US" sz="6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36BC7FA-A1AC-3540-E9DB-068A387032DA}"/>
                </a:ext>
              </a:extLst>
            </p:cNvPr>
            <p:cNvSpPr/>
            <p:nvPr/>
          </p:nvSpPr>
          <p:spPr>
            <a:xfrm>
              <a:off x="12700000" y="890120"/>
              <a:ext cx="1920240" cy="8229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rgbClr val="000000"/>
                  </a:solidFill>
                </a:rPr>
                <a:t>GVR White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CMYK	0, 0, 0, 0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RGB	255, 255, 255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HEX	#FFFFFF</a:t>
              </a:r>
              <a:endParaRPr lang="en-US" sz="600">
                <a:solidFill>
                  <a:srgbClr val="000000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799ADFF-5F62-E450-270D-1801757E9755}"/>
                </a:ext>
              </a:extLst>
            </p:cNvPr>
            <p:cNvSpPr/>
            <p:nvPr/>
          </p:nvSpPr>
          <p:spPr>
            <a:xfrm>
              <a:off x="12700000" y="1780240"/>
              <a:ext cx="1920240" cy="82296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80%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80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51, 51, 51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#333333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8A79E30-5C8C-0FDD-3588-5B0739E5EA4E}"/>
                </a:ext>
              </a:extLst>
            </p:cNvPr>
            <p:cNvSpPr/>
            <p:nvPr/>
          </p:nvSpPr>
          <p:spPr>
            <a:xfrm>
              <a:off x="12700000" y="2670360"/>
              <a:ext cx="1920240" cy="82296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60%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60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102, 102, 102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#666666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230FE01-CFD0-088A-F850-06030D116476}"/>
                </a:ext>
              </a:extLst>
            </p:cNvPr>
            <p:cNvSpPr/>
            <p:nvPr/>
          </p:nvSpPr>
          <p:spPr>
            <a:xfrm>
              <a:off x="12700000" y="3560480"/>
              <a:ext cx="1920240" cy="82296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40%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40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153, 153, 153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#999999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9450624-0F41-F543-7D31-2DD0874D4B76}"/>
                </a:ext>
              </a:extLst>
            </p:cNvPr>
            <p:cNvSpPr/>
            <p:nvPr/>
          </p:nvSpPr>
          <p:spPr>
            <a:xfrm>
              <a:off x="12700000" y="4450598"/>
              <a:ext cx="1920240" cy="82296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20%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20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204, 204, 204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#CCCCCC</a:t>
              </a:r>
              <a:endParaRPr lang="en-US" sz="6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46797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814C8DC-E14A-3058-F2E4-B9DE960EC5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1F92E5-8A27-A816-A01E-6C0B7C0146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94516" y="3543305"/>
            <a:ext cx="6733269" cy="2423885"/>
          </a:xfrm>
          <a:prstGeom prst="rect">
            <a:avLst/>
          </a:prstGeom>
          <a:solidFill>
            <a:srgbClr val="782F40">
              <a:alpha val="89804"/>
            </a:srgbClr>
          </a:solidFill>
        </p:spPr>
        <p:txBody>
          <a:bodyPr lIns="548640" anchor="ctr">
            <a:normAutofit/>
          </a:bodyPr>
          <a:lstStyle>
            <a:lvl1pPr marL="0" indent="0">
              <a:lnSpc>
                <a:spcPct val="100000"/>
              </a:lnSpc>
              <a:buNone/>
              <a:defRPr sz="27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&lt; Full sentence main takeaway for the slide here &gt;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655AD2E-894E-A1CE-8844-A2A240F6BDD3}"/>
              </a:ext>
            </a:extLst>
          </p:cNvPr>
          <p:cNvGrpSpPr/>
          <p:nvPr/>
        </p:nvGrpSpPr>
        <p:grpSpPr>
          <a:xfrm>
            <a:off x="12700003" y="0"/>
            <a:ext cx="1739900" cy="4699000"/>
            <a:chOff x="12700000" y="0"/>
            <a:chExt cx="1920240" cy="527355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A426F87-A9A1-9CC3-7825-213C079F7AF1}"/>
                </a:ext>
              </a:extLst>
            </p:cNvPr>
            <p:cNvSpPr/>
            <p:nvPr/>
          </p:nvSpPr>
          <p:spPr>
            <a:xfrm>
              <a:off x="12700000" y="0"/>
              <a:ext cx="1920240" cy="8229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/>
                <a:t>GVR Red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PANTONE	195 C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CMYK	19, 90, 50, 55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RGB	120, 47, 64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HEX	#782F40</a:t>
              </a:r>
              <a:endParaRPr lang="en-US" sz="6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7056F51-16DF-AD26-F590-DB91DB90E1C4}"/>
                </a:ext>
              </a:extLst>
            </p:cNvPr>
            <p:cNvSpPr/>
            <p:nvPr/>
          </p:nvSpPr>
          <p:spPr>
            <a:xfrm>
              <a:off x="12700000" y="890120"/>
              <a:ext cx="1920240" cy="8229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rgbClr val="000000"/>
                  </a:solidFill>
                </a:rPr>
                <a:t>GVR White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CMYK	0, 0, 0, 0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RGB	255, 255, 255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HEX	#FFFFFF</a:t>
              </a:r>
              <a:endParaRPr lang="en-US" sz="600">
                <a:solidFill>
                  <a:srgbClr val="000000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CCF1712-DFA5-6023-C918-AAC71F4449D5}"/>
                </a:ext>
              </a:extLst>
            </p:cNvPr>
            <p:cNvSpPr/>
            <p:nvPr/>
          </p:nvSpPr>
          <p:spPr>
            <a:xfrm>
              <a:off x="12700000" y="1780240"/>
              <a:ext cx="1920240" cy="82296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80%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80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51, 51, 51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#333333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F736EB5-6C94-C4FB-C9E4-D0DD2AAB7D1F}"/>
                </a:ext>
              </a:extLst>
            </p:cNvPr>
            <p:cNvSpPr/>
            <p:nvPr/>
          </p:nvSpPr>
          <p:spPr>
            <a:xfrm>
              <a:off x="12700000" y="2670360"/>
              <a:ext cx="1920240" cy="82296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60%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60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102, 102, 102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#666666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C358745-338D-B9A3-7AC0-B9CC36BBFDF6}"/>
                </a:ext>
              </a:extLst>
            </p:cNvPr>
            <p:cNvSpPr/>
            <p:nvPr/>
          </p:nvSpPr>
          <p:spPr>
            <a:xfrm>
              <a:off x="12700000" y="3560480"/>
              <a:ext cx="1920240" cy="82296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40%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40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153, 153, 153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#999999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3F54125-517A-375C-6FDD-30C1A0B38DFA}"/>
                </a:ext>
              </a:extLst>
            </p:cNvPr>
            <p:cNvSpPr/>
            <p:nvPr/>
          </p:nvSpPr>
          <p:spPr>
            <a:xfrm>
              <a:off x="12700000" y="4450598"/>
              <a:ext cx="1920240" cy="82296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20%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20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204, 204, 204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#CCCCCC</a:t>
              </a:r>
              <a:endParaRPr lang="en-US" sz="60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4C5B4B0-5B0A-8D74-FEBC-54BC6654F9DF}"/>
              </a:ext>
            </a:extLst>
          </p:cNvPr>
          <p:cNvGrpSpPr/>
          <p:nvPr/>
        </p:nvGrpSpPr>
        <p:grpSpPr>
          <a:xfrm>
            <a:off x="12700003" y="0"/>
            <a:ext cx="1739900" cy="4699000"/>
            <a:chOff x="12700000" y="0"/>
            <a:chExt cx="1920240" cy="527355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7F02F01-ABB9-6954-D454-294AEC50CE23}"/>
                </a:ext>
              </a:extLst>
            </p:cNvPr>
            <p:cNvSpPr/>
            <p:nvPr/>
          </p:nvSpPr>
          <p:spPr>
            <a:xfrm>
              <a:off x="12700000" y="0"/>
              <a:ext cx="1920240" cy="8229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/>
                <a:t>GVR Red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PANTONE	195 C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CMYK	19, 90, 50, 55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RGB	120, 47, 64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HEX	#782F40</a:t>
              </a:r>
              <a:endParaRPr lang="en-US" sz="6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2DD9639-447C-596D-AE16-89E8350BF638}"/>
                </a:ext>
              </a:extLst>
            </p:cNvPr>
            <p:cNvSpPr/>
            <p:nvPr/>
          </p:nvSpPr>
          <p:spPr>
            <a:xfrm>
              <a:off x="12700000" y="890120"/>
              <a:ext cx="1920240" cy="8229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rgbClr val="000000"/>
                  </a:solidFill>
                </a:rPr>
                <a:t>GVR White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CMYK	0, 0, 0, 0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RGB	255, 255, 255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HEX	#FFFFFF</a:t>
              </a:r>
              <a:endParaRPr lang="en-US" sz="600">
                <a:solidFill>
                  <a:srgbClr val="000000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A4E760F-286D-E774-DA7B-CEA398701025}"/>
                </a:ext>
              </a:extLst>
            </p:cNvPr>
            <p:cNvSpPr/>
            <p:nvPr/>
          </p:nvSpPr>
          <p:spPr>
            <a:xfrm>
              <a:off x="12700000" y="1780240"/>
              <a:ext cx="1920240" cy="82296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80%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80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51, 51, 51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#333333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CCC5E1B-87E1-6103-DD6F-DAAF5214FCAC}"/>
                </a:ext>
              </a:extLst>
            </p:cNvPr>
            <p:cNvSpPr/>
            <p:nvPr/>
          </p:nvSpPr>
          <p:spPr>
            <a:xfrm>
              <a:off x="12700000" y="2670360"/>
              <a:ext cx="1920240" cy="82296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60%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60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102, 102, 102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#666666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4149BF8-EE50-8C72-AF62-8BD214DF0EDA}"/>
                </a:ext>
              </a:extLst>
            </p:cNvPr>
            <p:cNvSpPr/>
            <p:nvPr/>
          </p:nvSpPr>
          <p:spPr>
            <a:xfrm>
              <a:off x="12700000" y="3560480"/>
              <a:ext cx="1920240" cy="82296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40%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40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153, 153, 153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#999999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FD60EAB-0392-B45C-ACFC-C0EED77878D0}"/>
                </a:ext>
              </a:extLst>
            </p:cNvPr>
            <p:cNvSpPr/>
            <p:nvPr/>
          </p:nvSpPr>
          <p:spPr>
            <a:xfrm>
              <a:off x="12700000" y="4450598"/>
              <a:ext cx="1920240" cy="82296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20%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20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204, 204, 204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#CCCCCC</a:t>
              </a:r>
              <a:endParaRPr lang="en-US" sz="6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86523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4A0456-0AD8-50F9-D075-0BD559CDD3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5895" y="3699673"/>
            <a:ext cx="5272087" cy="26418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&lt; Full sentence main takeaway for the slide here &gt;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7682E9B-91D2-9C72-2345-5FCB0DD9750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01600"/>
            <a:ext cx="12192000" cy="326813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686271-9CDB-2ABF-29EF-B68AB1DF82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27741" y="3699672"/>
            <a:ext cx="5918729" cy="26418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47910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DB1FC8-BCE4-450D-96F7-59CA3EB8A3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955803"/>
            <a:ext cx="12192000" cy="437762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4F8A41-2FAE-34FC-81E8-AA96D04B36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&lt; Full sentence main takeaway for the slide here &gt;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A5BE01-821A-3C55-C4BB-4631E236BBB4}"/>
              </a:ext>
            </a:extLst>
          </p:cNvPr>
          <p:cNvGrpSpPr/>
          <p:nvPr/>
        </p:nvGrpSpPr>
        <p:grpSpPr>
          <a:xfrm>
            <a:off x="12700003" y="0"/>
            <a:ext cx="1739900" cy="4699000"/>
            <a:chOff x="12700000" y="0"/>
            <a:chExt cx="1920240" cy="527355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8838A31-61B1-0F68-D965-6C414E7BCF21}"/>
                </a:ext>
              </a:extLst>
            </p:cNvPr>
            <p:cNvSpPr/>
            <p:nvPr/>
          </p:nvSpPr>
          <p:spPr>
            <a:xfrm>
              <a:off x="12700000" y="0"/>
              <a:ext cx="1920240" cy="8229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/>
                <a:t>GVR Red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PANTONE	195 C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CMYK	19, 90, 50, 55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RGB	120, 47, 64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HEX	#782F40</a:t>
              </a:r>
              <a:endParaRPr lang="en-US" sz="6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F204092-E56E-95CE-AF13-864EC718F63D}"/>
                </a:ext>
              </a:extLst>
            </p:cNvPr>
            <p:cNvSpPr/>
            <p:nvPr/>
          </p:nvSpPr>
          <p:spPr>
            <a:xfrm>
              <a:off x="12700000" y="890120"/>
              <a:ext cx="1920240" cy="8229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rgbClr val="000000"/>
                  </a:solidFill>
                </a:rPr>
                <a:t>GVR White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CMYK	0, 0, 0, 0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RGB	255, 255, 255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HEX	#FFFFFF</a:t>
              </a:r>
              <a:endParaRPr lang="en-US" sz="600">
                <a:solidFill>
                  <a:srgbClr val="00000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2DF92D6-E0BA-55A4-6A5F-A9930FC8E6DC}"/>
                </a:ext>
              </a:extLst>
            </p:cNvPr>
            <p:cNvSpPr/>
            <p:nvPr/>
          </p:nvSpPr>
          <p:spPr>
            <a:xfrm>
              <a:off x="12700000" y="1780240"/>
              <a:ext cx="1920240" cy="82296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80%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80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51, 51, 51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#333333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1948B66-85B4-D765-2390-45E1D981F1FB}"/>
                </a:ext>
              </a:extLst>
            </p:cNvPr>
            <p:cNvSpPr/>
            <p:nvPr/>
          </p:nvSpPr>
          <p:spPr>
            <a:xfrm>
              <a:off x="12700000" y="2670360"/>
              <a:ext cx="1920240" cy="82296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60%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60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102, 102, 102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#666666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3025E73-1167-A9C8-0019-623D2DACA9C3}"/>
                </a:ext>
              </a:extLst>
            </p:cNvPr>
            <p:cNvSpPr/>
            <p:nvPr/>
          </p:nvSpPr>
          <p:spPr>
            <a:xfrm>
              <a:off x="12700000" y="3560480"/>
              <a:ext cx="1920240" cy="82296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40%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40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153, 153, 153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#999999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1DA3BDD-5482-26DD-7900-12DB6C4EC18A}"/>
                </a:ext>
              </a:extLst>
            </p:cNvPr>
            <p:cNvSpPr/>
            <p:nvPr/>
          </p:nvSpPr>
          <p:spPr>
            <a:xfrm>
              <a:off x="12700000" y="4450598"/>
              <a:ext cx="1920240" cy="82296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20%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20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204, 204, 204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#CCCCCC</a:t>
              </a:r>
              <a:endParaRPr lang="en-US" sz="60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CC1EEB1-D084-A86D-E2FB-96C70FA626DF}"/>
              </a:ext>
            </a:extLst>
          </p:cNvPr>
          <p:cNvGrpSpPr/>
          <p:nvPr/>
        </p:nvGrpSpPr>
        <p:grpSpPr>
          <a:xfrm>
            <a:off x="12700003" y="0"/>
            <a:ext cx="1739900" cy="4699000"/>
            <a:chOff x="12700000" y="0"/>
            <a:chExt cx="1920240" cy="527355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E79A14-35C0-FE85-F87A-A409564D68BA}"/>
                </a:ext>
              </a:extLst>
            </p:cNvPr>
            <p:cNvSpPr/>
            <p:nvPr/>
          </p:nvSpPr>
          <p:spPr>
            <a:xfrm>
              <a:off x="12700000" y="0"/>
              <a:ext cx="1920240" cy="8229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/>
                <a:t>GVR Red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PANTONE	195 C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CMYK	19, 90, 50, 55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RGB	120, 47, 64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HEX	#782F40</a:t>
              </a:r>
              <a:endParaRPr lang="en-US" sz="6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DEAB495-0D2E-9686-83D6-C191BDF2F239}"/>
                </a:ext>
              </a:extLst>
            </p:cNvPr>
            <p:cNvSpPr/>
            <p:nvPr/>
          </p:nvSpPr>
          <p:spPr>
            <a:xfrm>
              <a:off x="12700000" y="890120"/>
              <a:ext cx="1920240" cy="8229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rgbClr val="000000"/>
                  </a:solidFill>
                </a:rPr>
                <a:t>GVR White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CMYK	0, 0, 0, 0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RGB	255, 255, 255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HEX	#FFFFFF</a:t>
              </a:r>
              <a:endParaRPr lang="en-US" sz="600">
                <a:solidFill>
                  <a:srgbClr val="000000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5B0BF76-7C8A-902B-E1B7-DE97DE62CD9D}"/>
                </a:ext>
              </a:extLst>
            </p:cNvPr>
            <p:cNvSpPr/>
            <p:nvPr/>
          </p:nvSpPr>
          <p:spPr>
            <a:xfrm>
              <a:off x="12700000" y="1780240"/>
              <a:ext cx="1920240" cy="82296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80%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80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51, 51, 51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#333333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A4DB331-4D04-5DDD-D12B-FD0B533BE373}"/>
                </a:ext>
              </a:extLst>
            </p:cNvPr>
            <p:cNvSpPr/>
            <p:nvPr/>
          </p:nvSpPr>
          <p:spPr>
            <a:xfrm>
              <a:off x="12700000" y="2670360"/>
              <a:ext cx="1920240" cy="82296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60%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60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102, 102, 102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#666666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59EA469-257B-F7CC-B765-EB5DF900EEF9}"/>
                </a:ext>
              </a:extLst>
            </p:cNvPr>
            <p:cNvSpPr/>
            <p:nvPr/>
          </p:nvSpPr>
          <p:spPr>
            <a:xfrm>
              <a:off x="12700000" y="3560480"/>
              <a:ext cx="1920240" cy="82296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40%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40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153, 153, 153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#999999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3B47DB2-73B1-F078-02E7-F025F39985B6}"/>
                </a:ext>
              </a:extLst>
            </p:cNvPr>
            <p:cNvSpPr/>
            <p:nvPr/>
          </p:nvSpPr>
          <p:spPr>
            <a:xfrm>
              <a:off x="12700000" y="4450598"/>
              <a:ext cx="1920240" cy="82296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20%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20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204, 204, 204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#CCCCCC</a:t>
              </a:r>
              <a:endParaRPr lang="en-US" sz="6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96183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07EB1-BF13-37EC-AC99-0B6AE4D599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&lt; Full sentence main takeaway for the slide here &gt;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EC3B215-AD87-F80E-CBD9-DB1C022322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1" y="4934276"/>
            <a:ext cx="3462339" cy="124966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  <a:lvl2pPr marL="342891" indent="0" algn="ctr">
              <a:buNone/>
              <a:defRPr b="1">
                <a:solidFill>
                  <a:schemeClr val="bg1"/>
                </a:solidFill>
              </a:defRPr>
            </a:lvl2pPr>
            <a:lvl3pPr marL="685783" indent="0" algn="ctr">
              <a:buNone/>
              <a:defRPr b="1">
                <a:solidFill>
                  <a:schemeClr val="bg1"/>
                </a:solidFill>
              </a:defRPr>
            </a:lvl3pPr>
            <a:lvl4pPr marL="1028674" indent="0" algn="ctr">
              <a:buNone/>
              <a:defRPr b="1">
                <a:solidFill>
                  <a:schemeClr val="bg1"/>
                </a:solidFill>
              </a:defRPr>
            </a:lvl4pPr>
            <a:lvl5pPr marL="1371566" indent="0" algn="ctr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&lt; Topic 1 &gt;</a:t>
            </a:r>
          </a:p>
        </p:txBody>
      </p:sp>
      <p:sp>
        <p:nvSpPr>
          <p:cNvPr id="18" name="Picture Placeholder 12">
            <a:extLst>
              <a:ext uri="{FF2B5EF4-FFF2-40B4-BE49-F238E27FC236}">
                <a16:creationId xmlns:a16="http://schemas.microsoft.com/office/drawing/2014/main" id="{74FC8EAD-B16D-B88C-39C0-E531A3758A2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210612" y="2422080"/>
            <a:ext cx="2133317" cy="213331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highlight>
                  <a:srgbClr val="FF0000"/>
                </a:highlight>
              </a:defRPr>
            </a:lvl1pPr>
          </a:lstStyle>
          <a:p>
            <a:r>
              <a:rPr lang="en-US"/>
              <a:t>&lt; Insert Icon &gt;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96E23120-E7E1-2EF5-8568-7141B406B64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2117" y="4934276"/>
            <a:ext cx="3462339" cy="1249660"/>
          </a:xfr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  <a:lvl2pPr marL="342891" indent="0" algn="ctr">
              <a:buNone/>
              <a:defRPr b="1">
                <a:solidFill>
                  <a:schemeClr val="bg1"/>
                </a:solidFill>
              </a:defRPr>
            </a:lvl2pPr>
            <a:lvl3pPr marL="685783" indent="0" algn="ctr">
              <a:buNone/>
              <a:defRPr b="1">
                <a:solidFill>
                  <a:schemeClr val="bg1"/>
                </a:solidFill>
              </a:defRPr>
            </a:lvl3pPr>
            <a:lvl4pPr marL="1028674" indent="0" algn="ctr">
              <a:buNone/>
              <a:defRPr b="1">
                <a:solidFill>
                  <a:schemeClr val="bg1"/>
                </a:solidFill>
              </a:defRPr>
            </a:lvl4pPr>
            <a:lvl5pPr marL="1371566" indent="0" algn="ctr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&lt; Topic 3 &gt;</a:t>
            </a:r>
          </a:p>
        </p:txBody>
      </p:sp>
      <p:sp>
        <p:nvSpPr>
          <p:cNvPr id="21" name="Picture Placeholder 12">
            <a:extLst>
              <a:ext uri="{FF2B5EF4-FFF2-40B4-BE49-F238E27FC236}">
                <a16:creationId xmlns:a16="http://schemas.microsoft.com/office/drawing/2014/main" id="{6E147771-4B52-E124-69E9-A32EA6C75C9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826628" y="2422080"/>
            <a:ext cx="2133317" cy="213331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highlight>
                  <a:srgbClr val="FF0000"/>
                </a:highlight>
              </a:defRPr>
            </a:lvl1pPr>
          </a:lstStyle>
          <a:p>
            <a:r>
              <a:rPr lang="en-US"/>
              <a:t>&lt; Insert Icon &gt;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D6EDFC5B-2B7D-52A3-0CAB-17EEA69B18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67245" y="4934276"/>
            <a:ext cx="3462339" cy="1249660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  <a:lvl2pPr marL="342891" indent="0" algn="ctr">
              <a:buNone/>
              <a:defRPr b="1">
                <a:solidFill>
                  <a:schemeClr val="bg1"/>
                </a:solidFill>
              </a:defRPr>
            </a:lvl2pPr>
            <a:lvl3pPr marL="685783" indent="0" algn="ctr">
              <a:buNone/>
              <a:defRPr b="1">
                <a:solidFill>
                  <a:schemeClr val="bg1"/>
                </a:solidFill>
              </a:defRPr>
            </a:lvl3pPr>
            <a:lvl4pPr marL="1028674" indent="0" algn="ctr">
              <a:buNone/>
              <a:defRPr b="1">
                <a:solidFill>
                  <a:schemeClr val="bg1"/>
                </a:solidFill>
              </a:defRPr>
            </a:lvl4pPr>
            <a:lvl5pPr marL="1371566" indent="0" algn="ctr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&lt; Topic 2 &gt;</a:t>
            </a:r>
          </a:p>
        </p:txBody>
      </p:sp>
      <p:sp>
        <p:nvSpPr>
          <p:cNvPr id="24" name="Picture Placeholder 12">
            <a:extLst>
              <a:ext uri="{FF2B5EF4-FFF2-40B4-BE49-F238E27FC236}">
                <a16:creationId xmlns:a16="http://schemas.microsoft.com/office/drawing/2014/main" id="{57368B63-8FBF-99E7-C8DB-2994DB6553F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031756" y="2422080"/>
            <a:ext cx="2133317" cy="213331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highlight>
                  <a:srgbClr val="FF0000"/>
                </a:highlight>
              </a:defRPr>
            </a:lvl1pPr>
          </a:lstStyle>
          <a:p>
            <a:r>
              <a:rPr lang="en-US"/>
              <a:t>&lt; Insert Icon &gt;</a:t>
            </a:r>
          </a:p>
        </p:txBody>
      </p:sp>
    </p:spTree>
    <p:extLst>
      <p:ext uri="{BB962C8B-B14F-4D97-AF65-F5344CB8AC3E}">
        <p14:creationId xmlns:p14="http://schemas.microsoft.com/office/powerpoint/2010/main" val="3456462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Section Header">
    <p:bg>
      <p:bgPr>
        <a:solidFill>
          <a:srgbClr val="782F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9E9E274-AC26-7E53-1932-6E94EF5B8BF3}"/>
              </a:ext>
            </a:extLst>
          </p:cNvPr>
          <p:cNvSpPr/>
          <p:nvPr/>
        </p:nvSpPr>
        <p:spPr>
          <a:xfrm>
            <a:off x="7054853" y="2842733"/>
            <a:ext cx="5619751" cy="1313486"/>
          </a:xfrm>
          <a:prstGeom prst="rect">
            <a:avLst/>
          </a:prstGeom>
          <a:solidFill>
            <a:srgbClr val="5A23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algn="r"/>
            <a:r>
              <a:rPr lang="en-US" sz="5400" b="1">
                <a:solidFill>
                  <a:schemeClr val="bg1"/>
                </a:solidFill>
              </a:rPr>
              <a:t>2 </a:t>
            </a:r>
            <a:r>
              <a:rPr lang="en-US" sz="4500" b="1">
                <a:solidFill>
                  <a:schemeClr val="accent1">
                    <a:lumMod val="75000"/>
                  </a:schemeClr>
                </a:solidFill>
              </a:rPr>
              <a:t>1</a:t>
            </a:r>
            <a:endParaRPr lang="en-US" sz="66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1FA77D-CDB2-469C-FF2F-0CBCC8FB0A70}"/>
              </a:ext>
            </a:extLst>
          </p:cNvPr>
          <p:cNvSpPr/>
          <p:nvPr/>
        </p:nvSpPr>
        <p:spPr>
          <a:xfrm>
            <a:off x="7054853" y="4695837"/>
            <a:ext cx="5619751" cy="1313486"/>
          </a:xfrm>
          <a:prstGeom prst="rect">
            <a:avLst/>
          </a:prstGeom>
          <a:solidFill>
            <a:srgbClr val="5A23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algn="r"/>
            <a:r>
              <a:rPr lang="en-US" sz="5400" b="1">
                <a:solidFill>
                  <a:schemeClr val="bg1"/>
                </a:solidFill>
              </a:rPr>
              <a:t>3 </a:t>
            </a:r>
            <a:r>
              <a:rPr lang="en-US" sz="4500" b="1">
                <a:solidFill>
                  <a:schemeClr val="accent1">
                    <a:lumMod val="75000"/>
                  </a:schemeClr>
                </a:solidFill>
              </a:rPr>
              <a:t>1</a:t>
            </a:r>
            <a:endParaRPr lang="en-US" sz="66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17A66B-91A9-B9C5-576D-54244C1F092B}"/>
              </a:ext>
            </a:extLst>
          </p:cNvPr>
          <p:cNvSpPr/>
          <p:nvPr/>
        </p:nvSpPr>
        <p:spPr>
          <a:xfrm>
            <a:off x="7054853" y="977503"/>
            <a:ext cx="5619751" cy="1313486"/>
          </a:xfrm>
          <a:prstGeom prst="rect">
            <a:avLst/>
          </a:prstGeom>
          <a:solidFill>
            <a:srgbClr val="5A23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algn="r"/>
            <a:r>
              <a:rPr lang="en-US" sz="5400" b="1">
                <a:solidFill>
                  <a:schemeClr val="bg1"/>
                </a:solidFill>
              </a:rPr>
              <a:t>1 </a:t>
            </a:r>
            <a:r>
              <a:rPr lang="en-US" sz="4500" b="1">
                <a:solidFill>
                  <a:schemeClr val="accent1">
                    <a:lumMod val="75000"/>
                  </a:schemeClr>
                </a:solidFill>
              </a:rPr>
              <a:t>1</a:t>
            </a:r>
            <a:endParaRPr lang="en-US" sz="66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7C003B03-91C7-C4C7-EBEF-B1A7F48BD58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05453" y="977503"/>
            <a:ext cx="1358899" cy="12620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highlight>
                  <a:srgbClr val="FF0000"/>
                </a:highlight>
              </a:defRPr>
            </a:lvl1pPr>
          </a:lstStyle>
          <a:p>
            <a:r>
              <a:rPr lang="en-US"/>
              <a:t>&lt; Insert Icon &gt;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051DE26-0D43-2F41-F676-5369C44D76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3" y="365125"/>
            <a:ext cx="4102100" cy="61499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&lt; Over the next 45 minutes, </a:t>
            </a:r>
            <a:br>
              <a:rPr lang="en-US"/>
            </a:br>
            <a:r>
              <a:rPr lang="en-US"/>
              <a:t>we’ll cover: &gt;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BCB2B92A-3A7F-680A-6B5E-93A959334F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64400" y="977503"/>
            <a:ext cx="3911600" cy="1262062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171446" indent="0">
              <a:buNone/>
              <a:defRPr sz="2400" b="1">
                <a:solidFill>
                  <a:schemeClr val="bg1"/>
                </a:solidFill>
              </a:defRPr>
            </a:lvl1pPr>
            <a:lvl2pPr marL="342891" indent="0">
              <a:buNone/>
              <a:defRPr/>
            </a:lvl2pPr>
            <a:lvl3pPr marL="685783" indent="0">
              <a:buNone/>
              <a:defRPr/>
            </a:lvl3pPr>
            <a:lvl4pPr marL="1028674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en-US"/>
              <a:t>&lt; Section 1 Name &gt; 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FD47C830-D173-0774-5D34-0DD0B1038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05453" y="2881744"/>
            <a:ext cx="1358899" cy="12620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highlight>
                  <a:srgbClr val="FF0000"/>
                </a:highlight>
              </a:defRPr>
            </a:lvl1pPr>
          </a:lstStyle>
          <a:p>
            <a:r>
              <a:rPr lang="en-US"/>
              <a:t>Select Frame &gt; Insert &gt; Icon 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FC0F8814-8200-71B9-8421-1730B2683CF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505453" y="4734561"/>
            <a:ext cx="1358899" cy="12620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highlight>
                  <a:srgbClr val="FF0000"/>
                </a:highlight>
              </a:defRPr>
            </a:lvl1pPr>
          </a:lstStyle>
          <a:p>
            <a:r>
              <a:rPr lang="en-US"/>
              <a:t>&lt; Insert Icon &gt;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0A1B122F-3B2B-7982-A383-DE64D47FBF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70503" y="101070"/>
            <a:ext cx="6921500" cy="630450"/>
          </a:xfrm>
          <a:solidFill>
            <a:schemeClr val="accent1">
              <a:alpha val="80000"/>
            </a:schemeClr>
          </a:solidFill>
        </p:spPr>
        <p:txBody>
          <a:bodyPr anchor="t">
            <a:normAutofit/>
          </a:bodyPr>
          <a:lstStyle>
            <a:lvl1pPr marL="0" indent="0" algn="ctr">
              <a:buNone/>
              <a:defRPr sz="825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This agenda slide can also be used as a divider slide. </a:t>
            </a:r>
          </a:p>
          <a:p>
            <a:pPr lvl="0"/>
            <a:r>
              <a:rPr lang="en-US"/>
              <a:t>If used as a divider slide, adjust this box to cover sections not being presented. 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6322C6D-53B3-39CF-9074-300B148A520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64400" y="2855720"/>
            <a:ext cx="3911600" cy="1262062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171446" indent="0">
              <a:buNone/>
              <a:defRPr sz="2400" b="1">
                <a:solidFill>
                  <a:schemeClr val="bg1"/>
                </a:solidFill>
              </a:defRPr>
            </a:lvl1pPr>
            <a:lvl2pPr marL="342891" indent="0">
              <a:buNone/>
              <a:defRPr/>
            </a:lvl2pPr>
            <a:lvl3pPr marL="685783" indent="0">
              <a:buNone/>
              <a:defRPr/>
            </a:lvl3pPr>
            <a:lvl4pPr marL="1028674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en-US"/>
              <a:t>&lt; Section 2 Name &gt; 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A5CF12DE-E105-106F-2D1B-0BA3AD67538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4400" y="4715563"/>
            <a:ext cx="3911600" cy="1262062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171446" indent="0">
              <a:buNone/>
              <a:defRPr sz="2400" b="1">
                <a:solidFill>
                  <a:schemeClr val="bg1"/>
                </a:solidFill>
              </a:defRPr>
            </a:lvl1pPr>
            <a:lvl2pPr marL="342891" indent="0">
              <a:buNone/>
              <a:defRPr/>
            </a:lvl2pPr>
            <a:lvl3pPr marL="685783" indent="0">
              <a:buNone/>
              <a:defRPr/>
            </a:lvl3pPr>
            <a:lvl4pPr marL="1028674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en-US"/>
              <a:t>&lt; Section 3 Name &gt; </a:t>
            </a:r>
          </a:p>
        </p:txBody>
      </p:sp>
    </p:spTree>
    <p:extLst>
      <p:ext uri="{BB962C8B-B14F-4D97-AF65-F5344CB8AC3E}">
        <p14:creationId xmlns:p14="http://schemas.microsoft.com/office/powerpoint/2010/main" val="37792004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49747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6161CFC7-F3FF-CD02-A7B0-5353E0A1B858}"/>
              </a:ext>
            </a:extLst>
          </p:cNvPr>
          <p:cNvSpPr/>
          <p:nvPr/>
        </p:nvSpPr>
        <p:spPr>
          <a:xfrm>
            <a:off x="2821011" y="3393414"/>
            <a:ext cx="9370993" cy="153858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26" name="Picture 25" descr="A white letter with a red background&#10;&#10;Description automatically generated">
            <a:extLst>
              <a:ext uri="{FF2B5EF4-FFF2-40B4-BE49-F238E27FC236}">
                <a16:creationId xmlns:a16="http://schemas.microsoft.com/office/drawing/2014/main" id="{4B8DE53A-BB50-F26A-D9F6-44385581B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115" y="1819281"/>
            <a:ext cx="1235108" cy="12361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B5BFF3-C4FD-8459-8512-66B2DC3115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Branding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7D4C694-3DE9-C3D2-F091-8A9E6E3F2125}"/>
              </a:ext>
            </a:extLst>
          </p:cNvPr>
          <p:cNvGrpSpPr/>
          <p:nvPr/>
        </p:nvGrpSpPr>
        <p:grpSpPr>
          <a:xfrm>
            <a:off x="838203" y="1819275"/>
            <a:ext cx="1739900" cy="4699000"/>
            <a:chOff x="12700000" y="0"/>
            <a:chExt cx="1920240" cy="527355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8CC6AF-DC49-6DD9-2AA5-0DC8CECA51C4}"/>
                </a:ext>
              </a:extLst>
            </p:cNvPr>
            <p:cNvSpPr/>
            <p:nvPr/>
          </p:nvSpPr>
          <p:spPr>
            <a:xfrm>
              <a:off x="12700000" y="0"/>
              <a:ext cx="1920240" cy="8229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/>
                <a:t>GVR Red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PANTONE	195 C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CMYK	19, 90, 50, 55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RGB	120, 47, 64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HEX	#782F40</a:t>
              </a:r>
              <a:endParaRPr lang="en-US" sz="6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CCF968E-D812-DC41-36C8-DA1C550E7E0F}"/>
                </a:ext>
              </a:extLst>
            </p:cNvPr>
            <p:cNvSpPr/>
            <p:nvPr/>
          </p:nvSpPr>
          <p:spPr>
            <a:xfrm>
              <a:off x="12700000" y="890120"/>
              <a:ext cx="1920240" cy="8229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rgbClr val="000000"/>
                  </a:solidFill>
                </a:rPr>
                <a:t>GVR White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CMYK	0, 0, 0, 0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RGB	255, 255, 255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HEX	#FFFFFF</a:t>
              </a:r>
              <a:endParaRPr lang="en-US" sz="600">
                <a:solidFill>
                  <a:srgbClr val="00000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0B3969A-7ECB-A102-A44F-8315F03CF9B7}"/>
                </a:ext>
              </a:extLst>
            </p:cNvPr>
            <p:cNvSpPr/>
            <p:nvPr/>
          </p:nvSpPr>
          <p:spPr>
            <a:xfrm>
              <a:off x="12700000" y="1780240"/>
              <a:ext cx="1920240" cy="82296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80%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80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51, 51, 51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#333333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21FD311-B9D1-6D9B-7F1A-C47ADFD81068}"/>
                </a:ext>
              </a:extLst>
            </p:cNvPr>
            <p:cNvSpPr/>
            <p:nvPr/>
          </p:nvSpPr>
          <p:spPr>
            <a:xfrm>
              <a:off x="12700000" y="2670360"/>
              <a:ext cx="1920240" cy="82296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60%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60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102, 102, 102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#666666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A93CC03-DDC5-C8F0-31E3-691A20B90842}"/>
                </a:ext>
              </a:extLst>
            </p:cNvPr>
            <p:cNvSpPr/>
            <p:nvPr/>
          </p:nvSpPr>
          <p:spPr>
            <a:xfrm>
              <a:off x="12700000" y="3560480"/>
              <a:ext cx="1920240" cy="82296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40%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40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153, 153, 153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#999999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4CBA0FF-65BB-4C3A-8188-04441CEF3AC9}"/>
                </a:ext>
              </a:extLst>
            </p:cNvPr>
            <p:cNvSpPr/>
            <p:nvPr/>
          </p:nvSpPr>
          <p:spPr>
            <a:xfrm>
              <a:off x="12700000" y="4450598"/>
              <a:ext cx="1920240" cy="82296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20%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20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204, 204, 204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#CCCCCC</a:t>
              </a:r>
              <a:endParaRPr lang="en-US" sz="60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0E55FAA-EC1A-16E4-19A9-F596B4C88B6C}"/>
              </a:ext>
            </a:extLst>
          </p:cNvPr>
          <p:cNvGrpSpPr/>
          <p:nvPr/>
        </p:nvGrpSpPr>
        <p:grpSpPr>
          <a:xfrm>
            <a:off x="838203" y="1819275"/>
            <a:ext cx="1739900" cy="4699000"/>
            <a:chOff x="12700000" y="0"/>
            <a:chExt cx="1920240" cy="527355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056697E-550C-DADB-BA91-0A30E7538564}"/>
                </a:ext>
              </a:extLst>
            </p:cNvPr>
            <p:cNvSpPr/>
            <p:nvPr/>
          </p:nvSpPr>
          <p:spPr>
            <a:xfrm>
              <a:off x="12700000" y="0"/>
              <a:ext cx="1920240" cy="8229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/>
                <a:t>GVR Red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PANTONE	195 C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CMYK	19, 90, 50, 55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RGB	120, 47, 64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HEX	#782F40</a:t>
              </a:r>
              <a:endParaRPr lang="en-US" sz="6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6F329A4-7695-0B4A-4F7A-A87C4EF1C067}"/>
                </a:ext>
              </a:extLst>
            </p:cNvPr>
            <p:cNvSpPr/>
            <p:nvPr/>
          </p:nvSpPr>
          <p:spPr>
            <a:xfrm>
              <a:off x="12700000" y="890120"/>
              <a:ext cx="1920240" cy="8229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rgbClr val="000000"/>
                  </a:solidFill>
                </a:rPr>
                <a:t>GVR White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CMYK	0, 0, 0, 0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RGB	255, 255, 255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HEX	#FFFFFF</a:t>
              </a:r>
              <a:endParaRPr lang="en-US" sz="600">
                <a:solidFill>
                  <a:srgbClr val="00000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E454338-A2DC-9A5D-A02D-D3BA1BBA9675}"/>
                </a:ext>
              </a:extLst>
            </p:cNvPr>
            <p:cNvSpPr/>
            <p:nvPr/>
          </p:nvSpPr>
          <p:spPr>
            <a:xfrm>
              <a:off x="12700000" y="1780240"/>
              <a:ext cx="1920240" cy="82296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80%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80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51, 51, 51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#333333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AA6DABF-713D-BE30-E503-47E53CDC81CE}"/>
                </a:ext>
              </a:extLst>
            </p:cNvPr>
            <p:cNvSpPr/>
            <p:nvPr/>
          </p:nvSpPr>
          <p:spPr>
            <a:xfrm>
              <a:off x="12700000" y="2670360"/>
              <a:ext cx="1920240" cy="82296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60%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60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102, 102, 102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#666666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6B1E925-3B64-E380-AE3E-6D9EE4FC96E9}"/>
                </a:ext>
              </a:extLst>
            </p:cNvPr>
            <p:cNvSpPr/>
            <p:nvPr/>
          </p:nvSpPr>
          <p:spPr>
            <a:xfrm>
              <a:off x="12700000" y="3560480"/>
              <a:ext cx="1920240" cy="82296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40%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40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153, 153, 153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#999999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32D750D-41B4-DBCF-824E-0AB0DE1D80EF}"/>
                </a:ext>
              </a:extLst>
            </p:cNvPr>
            <p:cNvSpPr/>
            <p:nvPr/>
          </p:nvSpPr>
          <p:spPr>
            <a:xfrm>
              <a:off x="12700000" y="4450598"/>
              <a:ext cx="1920240" cy="82296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20%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20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204, 204, 204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#CCCCCC</a:t>
              </a:r>
              <a:endParaRPr lang="en-US" sz="600">
                <a:solidFill>
                  <a:schemeClr val="bg1"/>
                </a:solidFill>
              </a:endParaRPr>
            </a:p>
          </p:txBody>
        </p:sp>
      </p:grpSp>
      <p:pic>
        <p:nvPicPr>
          <p:cNvPr id="18" name="Picture 17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F238FF36-9A3A-567C-D3B0-B1AEBE64A2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800" y="5256744"/>
            <a:ext cx="1236137" cy="1236137"/>
          </a:xfrm>
          <a:prstGeom prst="rect">
            <a:avLst/>
          </a:prstGeom>
        </p:spPr>
      </p:pic>
      <p:pic>
        <p:nvPicPr>
          <p:cNvPr id="20" name="Picture 19" descr="A white and red logo&#10;&#10;Description automatically generated">
            <a:extLst>
              <a:ext uri="{FF2B5EF4-FFF2-40B4-BE49-F238E27FC236}">
                <a16:creationId xmlns:a16="http://schemas.microsoft.com/office/drawing/2014/main" id="{0C488095-AEA4-8950-D346-F6C4CCABEC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800" y="1819281"/>
            <a:ext cx="1236137" cy="1236137"/>
          </a:xfrm>
          <a:prstGeom prst="rect">
            <a:avLst/>
          </a:prstGeom>
        </p:spPr>
      </p:pic>
      <p:pic>
        <p:nvPicPr>
          <p:cNvPr id="22" name="Picture 21" descr="A black and white logo&#10;&#10;Description automatically generated">
            <a:extLst>
              <a:ext uri="{FF2B5EF4-FFF2-40B4-BE49-F238E27FC236}">
                <a16:creationId xmlns:a16="http://schemas.microsoft.com/office/drawing/2014/main" id="{710FCE3C-04E5-77B7-C61B-DF41BBE054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800" y="3543458"/>
            <a:ext cx="1236137" cy="1236137"/>
          </a:xfrm>
          <a:prstGeom prst="rect">
            <a:avLst/>
          </a:prstGeom>
        </p:spPr>
      </p:pic>
      <p:pic>
        <p:nvPicPr>
          <p:cNvPr id="24" name="Picture 23" descr="A white letter with a black background&#10;&#10;Description automatically generated">
            <a:extLst>
              <a:ext uri="{FF2B5EF4-FFF2-40B4-BE49-F238E27FC236}">
                <a16:creationId xmlns:a16="http://schemas.microsoft.com/office/drawing/2014/main" id="{15774663-C7B8-344D-DA61-BCD1AA7C94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115" y="5282144"/>
            <a:ext cx="1235108" cy="1236137"/>
          </a:xfrm>
          <a:prstGeom prst="rect">
            <a:avLst/>
          </a:prstGeom>
        </p:spPr>
      </p:pic>
      <p:pic>
        <p:nvPicPr>
          <p:cNvPr id="28" name="Picture 27" descr="A black and white logo&#10;&#10;Description automatically generated">
            <a:extLst>
              <a:ext uri="{FF2B5EF4-FFF2-40B4-BE49-F238E27FC236}">
                <a16:creationId xmlns:a16="http://schemas.microsoft.com/office/drawing/2014/main" id="{57956D60-3526-6902-E048-B631E0EA63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115" y="3520790"/>
            <a:ext cx="1235108" cy="1236137"/>
          </a:xfrm>
          <a:prstGeom prst="rect">
            <a:avLst/>
          </a:prstGeom>
        </p:spPr>
      </p:pic>
      <p:pic>
        <p:nvPicPr>
          <p:cNvPr id="30" name="Picture 29" descr="A black text on a black background&#10;&#10;Description automatically generated">
            <a:extLst>
              <a:ext uri="{FF2B5EF4-FFF2-40B4-BE49-F238E27FC236}">
                <a16:creationId xmlns:a16="http://schemas.microsoft.com/office/drawing/2014/main" id="{1A5ABA84-72BF-A149-1486-1E34BF7454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069" y="5555787"/>
            <a:ext cx="3846584" cy="688849"/>
          </a:xfrm>
          <a:prstGeom prst="rect">
            <a:avLst/>
          </a:prstGeom>
        </p:spPr>
      </p:pic>
      <p:pic>
        <p:nvPicPr>
          <p:cNvPr id="34" name="Picture 33" descr="A white letters on a black background&#10;&#10;Description automatically generated">
            <a:extLst>
              <a:ext uri="{FF2B5EF4-FFF2-40B4-BE49-F238E27FC236}">
                <a16:creationId xmlns:a16="http://schemas.microsoft.com/office/drawing/2014/main" id="{A6C578CA-F400-97A8-45E6-3E32AF2D87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069" y="3794434"/>
            <a:ext cx="3846584" cy="688849"/>
          </a:xfrm>
          <a:prstGeom prst="rect">
            <a:avLst/>
          </a:prstGeom>
        </p:spPr>
      </p:pic>
      <p:pic>
        <p:nvPicPr>
          <p:cNvPr id="36" name="Picture 35" descr="A close up of a logo&#10;&#10;Description automatically generated">
            <a:extLst>
              <a:ext uri="{FF2B5EF4-FFF2-40B4-BE49-F238E27FC236}">
                <a16:creationId xmlns:a16="http://schemas.microsoft.com/office/drawing/2014/main" id="{0A5EE0EB-FFE1-FB90-FD89-AD646B490D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069" y="2048956"/>
            <a:ext cx="4002032" cy="68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1704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6229BAB-2EBC-1F7C-07E0-5B2CFF4BB7EF}"/>
              </a:ext>
            </a:extLst>
          </p:cNvPr>
          <p:cNvSpPr/>
          <p:nvPr/>
        </p:nvSpPr>
        <p:spPr>
          <a:xfrm>
            <a:off x="558800" y="6"/>
            <a:ext cx="3124200" cy="1312333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4" name="Picture 3" descr="A white letters on a black background&#10;&#10;Description automatically generated">
            <a:extLst>
              <a:ext uri="{FF2B5EF4-FFF2-40B4-BE49-F238E27FC236}">
                <a16:creationId xmlns:a16="http://schemas.microsoft.com/office/drawing/2014/main" id="{4FB161D9-D2DE-2AAC-F78E-EA6F23E09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08" y="606598"/>
            <a:ext cx="2565397" cy="45941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F3FC6EBA-0696-AB46-EC50-D6A33C7964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77033" y="4829731"/>
            <a:ext cx="3352995" cy="1643279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&lt; Speaker &gt;</a:t>
            </a:r>
            <a:br>
              <a:rPr lang="en-US"/>
            </a:br>
            <a:r>
              <a:rPr lang="en-US"/>
              <a:t>&lt; Email &gt;</a:t>
            </a:r>
          </a:p>
        </p:txBody>
      </p:sp>
      <p:pic>
        <p:nvPicPr>
          <p:cNvPr id="9" name="Picture 8" descr="A picture containing sitting, clock, front, drawing&#10;&#10;Description automatically generated">
            <a:extLst>
              <a:ext uri="{FF2B5EF4-FFF2-40B4-BE49-F238E27FC236}">
                <a16:creationId xmlns:a16="http://schemas.microsoft.com/office/drawing/2014/main" id="{411E295A-2453-99A8-7FEA-DBC87536E5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838008" y="606593"/>
            <a:ext cx="2565397" cy="45941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7943B71-6813-1B7F-2AFC-DA3AEC92B82B}"/>
              </a:ext>
            </a:extLst>
          </p:cNvPr>
          <p:cNvGrpSpPr/>
          <p:nvPr/>
        </p:nvGrpSpPr>
        <p:grpSpPr>
          <a:xfrm>
            <a:off x="12700003" y="0"/>
            <a:ext cx="1739900" cy="4699000"/>
            <a:chOff x="12700000" y="0"/>
            <a:chExt cx="1920240" cy="527355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FC13826-4653-5A80-E88A-8F01A5C9EB9B}"/>
                </a:ext>
              </a:extLst>
            </p:cNvPr>
            <p:cNvSpPr/>
            <p:nvPr/>
          </p:nvSpPr>
          <p:spPr>
            <a:xfrm>
              <a:off x="12700000" y="0"/>
              <a:ext cx="1920240" cy="8229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/>
                <a:t>GVR Red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PANTONE	195 C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CMYK	19, 90, 50, 55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RGB	120, 47, 64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HEX	#782F40</a:t>
              </a:r>
              <a:endParaRPr lang="en-US" sz="6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A19B922-D996-9F62-3F13-A8CEE379B7EF}"/>
                </a:ext>
              </a:extLst>
            </p:cNvPr>
            <p:cNvSpPr/>
            <p:nvPr/>
          </p:nvSpPr>
          <p:spPr>
            <a:xfrm>
              <a:off x="12700000" y="890120"/>
              <a:ext cx="1920240" cy="8229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rgbClr val="000000"/>
                  </a:solidFill>
                </a:rPr>
                <a:t>GVR White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CMYK	0, 0, 0, 0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RGB	255, 255, 255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HEX	#FFFFFF</a:t>
              </a:r>
              <a:endParaRPr lang="en-US" sz="600">
                <a:solidFill>
                  <a:srgbClr val="000000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CD3DDFD-0900-E4CA-5ECA-517B63871722}"/>
                </a:ext>
              </a:extLst>
            </p:cNvPr>
            <p:cNvSpPr/>
            <p:nvPr/>
          </p:nvSpPr>
          <p:spPr>
            <a:xfrm>
              <a:off x="12700000" y="1780240"/>
              <a:ext cx="1920240" cy="82296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80%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80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51, 51, 51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#333333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A1359CB-0467-BD78-8910-F3155FDDEA4C}"/>
                </a:ext>
              </a:extLst>
            </p:cNvPr>
            <p:cNvSpPr/>
            <p:nvPr/>
          </p:nvSpPr>
          <p:spPr>
            <a:xfrm>
              <a:off x="12700000" y="2670360"/>
              <a:ext cx="1920240" cy="82296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60%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60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102, 102, 102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#666666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059CB3-8F46-B616-D813-52B752C07A62}"/>
                </a:ext>
              </a:extLst>
            </p:cNvPr>
            <p:cNvSpPr/>
            <p:nvPr/>
          </p:nvSpPr>
          <p:spPr>
            <a:xfrm>
              <a:off x="12700000" y="3560480"/>
              <a:ext cx="1920240" cy="82296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40%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40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153, 153, 153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#999999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A349CCF-C4E2-CDBB-F568-842F1F2D32C8}"/>
                </a:ext>
              </a:extLst>
            </p:cNvPr>
            <p:cNvSpPr/>
            <p:nvPr/>
          </p:nvSpPr>
          <p:spPr>
            <a:xfrm>
              <a:off x="12700000" y="4450598"/>
              <a:ext cx="1920240" cy="82296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20%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20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204, 204, 204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#CCCCCC</a:t>
              </a:r>
              <a:endParaRPr lang="en-US" sz="600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4255B06-705D-1823-E76E-42361D3CFF2B}"/>
              </a:ext>
            </a:extLst>
          </p:cNvPr>
          <p:cNvGrpSpPr/>
          <p:nvPr/>
        </p:nvGrpSpPr>
        <p:grpSpPr>
          <a:xfrm>
            <a:off x="12700003" y="0"/>
            <a:ext cx="1739900" cy="4699000"/>
            <a:chOff x="12700000" y="0"/>
            <a:chExt cx="1920240" cy="527355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BC39559-7445-2EFB-BD81-C576A93B6E91}"/>
                </a:ext>
              </a:extLst>
            </p:cNvPr>
            <p:cNvSpPr/>
            <p:nvPr/>
          </p:nvSpPr>
          <p:spPr>
            <a:xfrm>
              <a:off x="12700000" y="0"/>
              <a:ext cx="1920240" cy="8229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/>
                <a:t>GVR Red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PANTONE	195 C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CMYK	19, 90, 50, 55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RGB	120, 47, 64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HEX	#782F40</a:t>
              </a:r>
              <a:endParaRPr lang="en-US" sz="6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841996A-49EB-52ED-83BA-A963D28A7D2A}"/>
                </a:ext>
              </a:extLst>
            </p:cNvPr>
            <p:cNvSpPr/>
            <p:nvPr/>
          </p:nvSpPr>
          <p:spPr>
            <a:xfrm>
              <a:off x="12700000" y="890120"/>
              <a:ext cx="1920240" cy="8229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rgbClr val="000000"/>
                  </a:solidFill>
                </a:rPr>
                <a:t>GVR White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CMYK	0, 0, 0, 0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RGB	255, 255, 255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HEX	#FFFFFF</a:t>
              </a:r>
              <a:endParaRPr lang="en-US" sz="600">
                <a:solidFill>
                  <a:srgbClr val="000000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7CD15FE-836F-4087-9C15-10113ABEADBA}"/>
                </a:ext>
              </a:extLst>
            </p:cNvPr>
            <p:cNvSpPr/>
            <p:nvPr/>
          </p:nvSpPr>
          <p:spPr>
            <a:xfrm>
              <a:off x="12700000" y="1780240"/>
              <a:ext cx="1920240" cy="82296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80%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80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51, 51, 51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#333333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D87170E-1377-9768-80C4-21B9F39092B6}"/>
                </a:ext>
              </a:extLst>
            </p:cNvPr>
            <p:cNvSpPr/>
            <p:nvPr/>
          </p:nvSpPr>
          <p:spPr>
            <a:xfrm>
              <a:off x="12700000" y="2670360"/>
              <a:ext cx="1920240" cy="82296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60%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60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102, 102, 102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#666666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E01E58D-9462-454A-B21C-2C8B9FE1CA37}"/>
                </a:ext>
              </a:extLst>
            </p:cNvPr>
            <p:cNvSpPr/>
            <p:nvPr/>
          </p:nvSpPr>
          <p:spPr>
            <a:xfrm>
              <a:off x="12700000" y="3560480"/>
              <a:ext cx="1920240" cy="82296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40%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40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153, 153, 153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#999999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C61A151-5FEA-174C-575F-FCADED6E8653}"/>
                </a:ext>
              </a:extLst>
            </p:cNvPr>
            <p:cNvSpPr/>
            <p:nvPr/>
          </p:nvSpPr>
          <p:spPr>
            <a:xfrm>
              <a:off x="12700000" y="4450598"/>
              <a:ext cx="1920240" cy="82296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20%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20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204, 204, 204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#CCCCCC</a:t>
              </a:r>
              <a:endParaRPr lang="en-US" sz="600">
                <a:solidFill>
                  <a:schemeClr val="bg1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73A2193-A881-0F2E-AECE-1E30316F0926}"/>
              </a:ext>
            </a:extLst>
          </p:cNvPr>
          <p:cNvSpPr txBox="1"/>
          <p:nvPr/>
        </p:nvSpPr>
        <p:spPr>
          <a:xfrm>
            <a:off x="448736" y="3059338"/>
            <a:ext cx="106193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Thank you!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CB0F355-B55F-EB39-4B33-8FCE74B43E9B}"/>
              </a:ext>
            </a:extLst>
          </p:cNvPr>
          <p:cNvSpPr/>
          <p:nvPr/>
        </p:nvSpPr>
        <p:spPr>
          <a:xfrm>
            <a:off x="12036429" y="4829731"/>
            <a:ext cx="155575" cy="16432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25466662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88D2A6B-1D0B-0D9A-2592-2BA3B7128192}"/>
              </a:ext>
            </a:extLst>
          </p:cNvPr>
          <p:cNvGrpSpPr/>
          <p:nvPr/>
        </p:nvGrpSpPr>
        <p:grpSpPr>
          <a:xfrm>
            <a:off x="12700003" y="0"/>
            <a:ext cx="1739900" cy="4699000"/>
            <a:chOff x="12700000" y="0"/>
            <a:chExt cx="1920240" cy="527355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7F42ACC-6A21-CD63-FF3B-B09BF3903C8D}"/>
                </a:ext>
              </a:extLst>
            </p:cNvPr>
            <p:cNvSpPr/>
            <p:nvPr/>
          </p:nvSpPr>
          <p:spPr>
            <a:xfrm>
              <a:off x="12700000" y="0"/>
              <a:ext cx="1920240" cy="8229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/>
                <a:t>GVR Red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PANTONE	195 C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CMYK	19, 90, 50, 55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RGB	120, 47, 64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HEX	#782F40</a:t>
              </a:r>
              <a:endParaRPr lang="en-US" sz="6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0C38892-F499-30F9-5591-B4CEB90CCCDD}"/>
                </a:ext>
              </a:extLst>
            </p:cNvPr>
            <p:cNvSpPr/>
            <p:nvPr/>
          </p:nvSpPr>
          <p:spPr>
            <a:xfrm>
              <a:off x="12700000" y="890120"/>
              <a:ext cx="1920240" cy="8229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rgbClr val="000000"/>
                  </a:solidFill>
                </a:rPr>
                <a:t>GVR White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CMYK	0, 0, 0, 0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RGB	255, 255, 255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HEX	#FFFFFF</a:t>
              </a:r>
              <a:endParaRPr lang="en-US" sz="600">
                <a:solidFill>
                  <a:srgbClr val="00000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9DB9193-5F92-36C4-EF40-984198D81C4F}"/>
                </a:ext>
              </a:extLst>
            </p:cNvPr>
            <p:cNvSpPr/>
            <p:nvPr/>
          </p:nvSpPr>
          <p:spPr>
            <a:xfrm>
              <a:off x="12700000" y="1780240"/>
              <a:ext cx="1920240" cy="82296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80%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80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51, 51, 51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#333333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20724E2-68BD-F5D6-9798-3A5C127AF17A}"/>
                </a:ext>
              </a:extLst>
            </p:cNvPr>
            <p:cNvSpPr/>
            <p:nvPr/>
          </p:nvSpPr>
          <p:spPr>
            <a:xfrm>
              <a:off x="12700000" y="2670360"/>
              <a:ext cx="1920240" cy="82296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60%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60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102, 102, 102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#666666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5F533C4-68C6-3022-9737-240DAF9AB632}"/>
                </a:ext>
              </a:extLst>
            </p:cNvPr>
            <p:cNvSpPr/>
            <p:nvPr/>
          </p:nvSpPr>
          <p:spPr>
            <a:xfrm>
              <a:off x="12700000" y="3560480"/>
              <a:ext cx="1920240" cy="82296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40%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40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153, 153, 153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#999999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45C1AE9-420F-C23E-7596-75E651931DBC}"/>
                </a:ext>
              </a:extLst>
            </p:cNvPr>
            <p:cNvSpPr/>
            <p:nvPr/>
          </p:nvSpPr>
          <p:spPr>
            <a:xfrm>
              <a:off x="12700000" y="4450598"/>
              <a:ext cx="1920240" cy="82296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20%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20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204, 204, 204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#CCCCCC</a:t>
              </a:r>
              <a:endParaRPr lang="en-US" sz="600">
                <a:solidFill>
                  <a:schemeClr val="bg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39C7457D-77E7-920C-5BD0-5F3C104850F9}"/>
              </a:ext>
            </a:extLst>
          </p:cNvPr>
          <p:cNvSpPr/>
          <p:nvPr/>
        </p:nvSpPr>
        <p:spPr>
          <a:xfrm>
            <a:off x="0" y="4"/>
            <a:ext cx="29464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6B9C700-56CD-0D29-4847-A75738B5549B}"/>
              </a:ext>
            </a:extLst>
          </p:cNvPr>
          <p:cNvSpPr/>
          <p:nvPr/>
        </p:nvSpPr>
        <p:spPr>
          <a:xfrm>
            <a:off x="2514865" y="1236285"/>
            <a:ext cx="871257" cy="871259"/>
          </a:xfrm>
          <a:prstGeom prst="ellips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351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B6AE1C5-F96A-AB37-616F-A8CB60C9C260}"/>
              </a:ext>
            </a:extLst>
          </p:cNvPr>
          <p:cNvSpPr/>
          <p:nvPr/>
        </p:nvSpPr>
        <p:spPr>
          <a:xfrm>
            <a:off x="2514870" y="2993374"/>
            <a:ext cx="871257" cy="871259"/>
          </a:xfrm>
          <a:prstGeom prst="ellipse">
            <a:avLst/>
          </a:prstGeom>
          <a:solidFill>
            <a:schemeClr val="accent2"/>
          </a:solidFill>
          <a:ln w="762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351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88A251E-0D5F-5613-A758-D6BCD0539532}"/>
              </a:ext>
            </a:extLst>
          </p:cNvPr>
          <p:cNvSpPr txBox="1">
            <a:spLocks/>
          </p:cNvSpPr>
          <p:nvPr/>
        </p:nvSpPr>
        <p:spPr>
          <a:xfrm rot="16200000">
            <a:off x="-1955799" y="1955803"/>
            <a:ext cx="6858000" cy="294640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900"/>
              </a:spcAft>
            </a:pPr>
            <a:r>
              <a:rPr lang="en-US" sz="5400" b="1">
                <a:solidFill>
                  <a:schemeClr val="bg1">
                    <a:alpha val="40000"/>
                  </a:schemeClr>
                </a:solidFill>
                <a:latin typeface="+mn-lt"/>
              </a:rPr>
              <a:t>TAKEAWAYS</a:t>
            </a:r>
            <a:endParaRPr lang="en-US" sz="5400">
              <a:solidFill>
                <a:schemeClr val="bg1">
                  <a:alpha val="40000"/>
                </a:schemeClr>
              </a:solidFill>
              <a:latin typeface="+mn-lt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5C2947F-8037-683C-3BCF-81DD9F9DC46E}"/>
              </a:ext>
            </a:extLst>
          </p:cNvPr>
          <p:cNvSpPr/>
          <p:nvPr/>
        </p:nvSpPr>
        <p:spPr>
          <a:xfrm>
            <a:off x="2514870" y="4750467"/>
            <a:ext cx="871257" cy="871259"/>
          </a:xfrm>
          <a:prstGeom prst="ellipse">
            <a:avLst/>
          </a:prstGeom>
          <a:solidFill>
            <a:schemeClr val="accent4"/>
          </a:solidFill>
          <a:ln w="762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351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78A91D3D-76DC-EF46-0340-D7932B3025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24475" y="1090883"/>
            <a:ext cx="7200900" cy="1162050"/>
          </a:xfrm>
        </p:spPr>
        <p:txBody>
          <a:bodyPr anchor="ctr"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 marL="34289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A688AD17-BB94-B9D1-7F59-71199304EC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475" y="2803652"/>
            <a:ext cx="7200900" cy="1162050"/>
          </a:xfrm>
        </p:spPr>
        <p:txBody>
          <a:bodyPr anchor="ctr"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 marL="34289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D5667CA0-C77B-90E4-DFEE-F4B07DA6BF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475" y="4605067"/>
            <a:ext cx="7200900" cy="1162050"/>
          </a:xfrm>
        </p:spPr>
        <p:txBody>
          <a:bodyPr anchor="ctr"/>
          <a:lstStyle>
            <a:lvl1pPr marL="0" indent="0">
              <a:buNone/>
              <a:defRPr b="1">
                <a:solidFill>
                  <a:schemeClr val="accent4"/>
                </a:solidFill>
              </a:defRPr>
            </a:lvl1pPr>
            <a:lvl2pPr marL="34289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45228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121920"/>
            <a:ext cx="10261600" cy="9144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438400" y="1295400"/>
            <a:ext cx="92456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63342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67000" y="2057400"/>
            <a:ext cx="8610600" cy="12954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39000" y="3429000"/>
            <a:ext cx="4038600" cy="609600"/>
          </a:xfrm>
        </p:spPr>
        <p:txBody>
          <a:bodyPr>
            <a:normAutofit/>
          </a:bodyPr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342891" indent="0" algn="r">
              <a:buNone/>
              <a:defRPr sz="1800">
                <a:solidFill>
                  <a:schemeClr val="bg1"/>
                </a:solidFill>
              </a:defRPr>
            </a:lvl2pPr>
            <a:lvl3pPr marL="685783" indent="0" algn="r">
              <a:buNone/>
              <a:defRPr sz="1500">
                <a:solidFill>
                  <a:schemeClr val="bg1"/>
                </a:solidFill>
              </a:defRPr>
            </a:lvl3pPr>
            <a:lvl4pPr marL="1028674" indent="0" algn="r">
              <a:buNone/>
              <a:defRPr sz="1351">
                <a:solidFill>
                  <a:schemeClr val="bg1"/>
                </a:solidFill>
              </a:defRPr>
            </a:lvl4pPr>
            <a:lvl5pPr marL="1371566" indent="0" algn="r">
              <a:buNone/>
              <a:defRPr sz="135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28495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121920"/>
            <a:ext cx="10261600" cy="9144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085514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2400" y="1"/>
            <a:ext cx="10566400" cy="9144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Arial Black" pitchFamily="34" charset="0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 descr="pptTEMPLATE_water-01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5579" y="-127380"/>
            <a:ext cx="12460224" cy="714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032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7200" y="121927"/>
            <a:ext cx="10261600" cy="9144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58"/>
            <a:ext cx="284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6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56358"/>
            <a:ext cx="3860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6">
              <a:defRPr/>
            </a:pPr>
            <a:r>
              <a:rPr lang="en-US">
                <a:solidFill>
                  <a:prstClr val="black"/>
                </a:solidFill>
              </a:rPr>
              <a:t>PRELIMINARY AND CONFIDENTIAL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56358"/>
            <a:ext cx="284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6">
              <a:defRPr/>
            </a:pPr>
            <a:r>
              <a:rPr lang="en-US">
                <a:solidFill>
                  <a:prstClr val="black"/>
                </a:solidFill>
              </a:rPr>
              <a:t>Page: </a:t>
            </a:r>
            <a:fld id="{1F89C64A-4AAC-4DFC-9E33-A8DB55789F46}" type="slidenum">
              <a:rPr lang="en-US" smtClean="0">
                <a:solidFill>
                  <a:prstClr val="black"/>
                </a:solidFill>
              </a:rPr>
              <a:pPr defTabSz="914356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3017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9085AC-B8BB-74E4-2C09-47DDA00B606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770958"/>
            <a:ext cx="4495800" cy="57600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A07E8F-E819-9021-BD0E-C47FCEDD70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&lt; Full sentence main takeaway for the slide here &gt;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5A1543B9-9885-680F-768A-4CC30DD8C0F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8201" y="2247900"/>
            <a:ext cx="1358899" cy="1262062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highlight>
                  <a:srgbClr val="FF0000"/>
                </a:highlight>
              </a:defRPr>
            </a:lvl1pPr>
          </a:lstStyle>
          <a:p>
            <a:r>
              <a:rPr lang="en-US"/>
              <a:t>&lt; Insert Icon &gt;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05B3DF6-5ADF-225A-95B3-ACD471F42F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98703" y="2247900"/>
            <a:ext cx="5067300" cy="1262062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171446" indent="0">
              <a:buNone/>
              <a:defRPr sz="1500" b="1">
                <a:solidFill>
                  <a:schemeClr val="tx1"/>
                </a:solidFill>
              </a:defRPr>
            </a:lvl1pPr>
            <a:lvl2pPr marL="342891" indent="0">
              <a:buNone/>
              <a:defRPr/>
            </a:lvl2pPr>
            <a:lvl3pPr marL="685783" indent="0">
              <a:buNone/>
              <a:defRPr/>
            </a:lvl3pPr>
            <a:lvl4pPr marL="1028674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en-US"/>
              <a:t>&lt; Point 1 &gt;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BBD11ACF-CD31-6E4D-0DBE-D490029FDD8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8201" y="3733800"/>
            <a:ext cx="1358899" cy="1262062"/>
          </a:xfrm>
          <a:prstGeom prst="round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highlight>
                  <a:srgbClr val="FF0000"/>
                </a:highlight>
              </a:defRPr>
            </a:lvl1pPr>
          </a:lstStyle>
          <a:p>
            <a:r>
              <a:rPr lang="en-US"/>
              <a:t>&lt; Insert Icon &gt;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AE39A76A-EC9F-03CF-E4D0-A33B5C1C4F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98703" y="3733800"/>
            <a:ext cx="5067300" cy="1262062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171446" indent="0">
              <a:buNone/>
              <a:defRPr sz="1500" b="1">
                <a:solidFill>
                  <a:schemeClr val="tx1"/>
                </a:solidFill>
              </a:defRPr>
            </a:lvl1pPr>
            <a:lvl2pPr marL="342891" indent="0">
              <a:buNone/>
              <a:defRPr/>
            </a:lvl2pPr>
            <a:lvl3pPr marL="685783" indent="0">
              <a:buNone/>
              <a:defRPr/>
            </a:lvl3pPr>
            <a:lvl4pPr marL="1028674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en-US"/>
              <a:t>&lt; Point 2 &gt;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65A3ABC6-BA2D-722F-A2E1-EB94392A7DF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8201" y="5219700"/>
            <a:ext cx="1358899" cy="1262062"/>
          </a:xfrm>
          <a:prstGeom prst="round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highlight>
                  <a:srgbClr val="FF0000"/>
                </a:highlight>
              </a:defRPr>
            </a:lvl1pPr>
          </a:lstStyle>
          <a:p>
            <a:r>
              <a:rPr lang="en-US"/>
              <a:t>&lt; Insert Icon &gt;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9FB19A43-DE31-40A5-605F-0C74364D18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98703" y="5219700"/>
            <a:ext cx="5067300" cy="1262062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171446" indent="0">
              <a:buNone/>
              <a:defRPr sz="1500" b="1">
                <a:solidFill>
                  <a:schemeClr val="tx1"/>
                </a:solidFill>
              </a:defRPr>
            </a:lvl1pPr>
            <a:lvl2pPr marL="342891" indent="0">
              <a:buNone/>
              <a:defRPr/>
            </a:lvl2pPr>
            <a:lvl3pPr marL="685783" indent="0">
              <a:buNone/>
              <a:defRPr/>
            </a:lvl3pPr>
            <a:lvl4pPr marL="1028674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en-US"/>
              <a:t>&lt; Point 3 &gt;</a:t>
            </a:r>
          </a:p>
        </p:txBody>
      </p:sp>
    </p:spTree>
    <p:extLst>
      <p:ext uri="{BB962C8B-B14F-4D97-AF65-F5344CB8AC3E}">
        <p14:creationId xmlns:p14="http://schemas.microsoft.com/office/powerpoint/2010/main" val="3977926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ction Header">
    <p:bg>
      <p:bgPr>
        <a:solidFill>
          <a:srgbClr val="782F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9E9E274-AC26-7E53-1932-6E94EF5B8BF3}"/>
              </a:ext>
            </a:extLst>
          </p:cNvPr>
          <p:cNvSpPr/>
          <p:nvPr/>
        </p:nvSpPr>
        <p:spPr>
          <a:xfrm>
            <a:off x="7054853" y="1875514"/>
            <a:ext cx="5619751" cy="1313486"/>
          </a:xfrm>
          <a:prstGeom prst="rect">
            <a:avLst/>
          </a:prstGeom>
          <a:solidFill>
            <a:srgbClr val="5A23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algn="r"/>
            <a:r>
              <a:rPr lang="en-US" sz="5400" b="1">
                <a:solidFill>
                  <a:schemeClr val="bg1"/>
                </a:solidFill>
              </a:rPr>
              <a:t>2 </a:t>
            </a:r>
            <a:r>
              <a:rPr lang="en-US" sz="4500" b="1">
                <a:solidFill>
                  <a:schemeClr val="accent1">
                    <a:lumMod val="75000"/>
                  </a:schemeClr>
                </a:solidFill>
              </a:rPr>
              <a:t>1</a:t>
            </a:r>
            <a:endParaRPr lang="en-US" sz="66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1FA77D-CDB2-469C-FF2F-0CBCC8FB0A70}"/>
              </a:ext>
            </a:extLst>
          </p:cNvPr>
          <p:cNvSpPr/>
          <p:nvPr/>
        </p:nvSpPr>
        <p:spPr>
          <a:xfrm>
            <a:off x="7054853" y="3415677"/>
            <a:ext cx="5619751" cy="1313486"/>
          </a:xfrm>
          <a:prstGeom prst="rect">
            <a:avLst/>
          </a:prstGeom>
          <a:solidFill>
            <a:srgbClr val="5A23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algn="r"/>
            <a:r>
              <a:rPr lang="en-US" sz="5400" b="1">
                <a:solidFill>
                  <a:schemeClr val="bg1"/>
                </a:solidFill>
              </a:rPr>
              <a:t>3 </a:t>
            </a:r>
            <a:r>
              <a:rPr lang="en-US" sz="4500" b="1">
                <a:solidFill>
                  <a:schemeClr val="accent1">
                    <a:lumMod val="75000"/>
                  </a:schemeClr>
                </a:solidFill>
              </a:rPr>
              <a:t>1</a:t>
            </a:r>
            <a:endParaRPr lang="en-US" sz="66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6FAB30-0FB5-8066-5144-A4C4DB3C35EE}"/>
              </a:ext>
            </a:extLst>
          </p:cNvPr>
          <p:cNvSpPr/>
          <p:nvPr/>
        </p:nvSpPr>
        <p:spPr>
          <a:xfrm>
            <a:off x="7054853" y="4967030"/>
            <a:ext cx="5619751" cy="1313486"/>
          </a:xfrm>
          <a:prstGeom prst="rect">
            <a:avLst/>
          </a:prstGeom>
          <a:solidFill>
            <a:srgbClr val="5A23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algn="r"/>
            <a:r>
              <a:rPr lang="en-US" sz="5400" b="1">
                <a:solidFill>
                  <a:schemeClr val="bg1"/>
                </a:solidFill>
              </a:rPr>
              <a:t>4 </a:t>
            </a:r>
            <a:r>
              <a:rPr lang="en-US" sz="4500" b="1">
                <a:solidFill>
                  <a:schemeClr val="accent1">
                    <a:lumMod val="75000"/>
                  </a:schemeClr>
                </a:solidFill>
              </a:rPr>
              <a:t>1</a:t>
            </a:r>
            <a:endParaRPr lang="en-US" sz="66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17A66B-91A9-B9C5-576D-54244C1F092B}"/>
              </a:ext>
            </a:extLst>
          </p:cNvPr>
          <p:cNvSpPr/>
          <p:nvPr/>
        </p:nvSpPr>
        <p:spPr>
          <a:xfrm>
            <a:off x="7054853" y="365125"/>
            <a:ext cx="5619751" cy="1313486"/>
          </a:xfrm>
          <a:prstGeom prst="rect">
            <a:avLst/>
          </a:prstGeom>
          <a:solidFill>
            <a:srgbClr val="5A23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algn="r"/>
            <a:r>
              <a:rPr lang="en-US" sz="5400" b="1">
                <a:solidFill>
                  <a:schemeClr val="bg1"/>
                </a:solidFill>
              </a:rPr>
              <a:t>1 </a:t>
            </a:r>
            <a:r>
              <a:rPr lang="en-US" sz="4500" b="1">
                <a:solidFill>
                  <a:schemeClr val="accent1">
                    <a:lumMod val="75000"/>
                  </a:schemeClr>
                </a:solidFill>
              </a:rPr>
              <a:t>1</a:t>
            </a:r>
            <a:endParaRPr lang="en-US" sz="66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7C003B03-91C7-C4C7-EBEF-B1A7F48BD58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05453" y="365125"/>
            <a:ext cx="1358899" cy="12620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highlight>
                  <a:srgbClr val="FF0000"/>
                </a:highlight>
              </a:defRPr>
            </a:lvl1pPr>
          </a:lstStyle>
          <a:p>
            <a:r>
              <a:rPr lang="en-US"/>
              <a:t>&lt; Insert Icon &gt;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051DE26-0D43-2F41-F676-5369C44D76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3" y="365125"/>
            <a:ext cx="4102100" cy="61499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&lt; Over the next 45 minutes, </a:t>
            </a:r>
            <a:br>
              <a:rPr lang="en-US"/>
            </a:br>
            <a:r>
              <a:rPr lang="en-US"/>
              <a:t>we’ll cover: &gt;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BCB2B92A-3A7F-680A-6B5E-93A959334F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64400" y="365125"/>
            <a:ext cx="3911600" cy="1262062"/>
          </a:xfrm>
          <a:prstGeom prst="rect">
            <a:avLst/>
          </a:prstGeom>
          <a:noFill/>
        </p:spPr>
        <p:txBody>
          <a:bodyPr anchor="ctr"/>
          <a:lstStyle>
            <a:lvl1pPr marL="171446" indent="0">
              <a:buNone/>
              <a:defRPr b="1">
                <a:solidFill>
                  <a:schemeClr val="bg1"/>
                </a:solidFill>
              </a:defRPr>
            </a:lvl1pPr>
            <a:lvl2pPr marL="342891" indent="0">
              <a:buNone/>
              <a:defRPr/>
            </a:lvl2pPr>
            <a:lvl3pPr marL="685783" indent="0">
              <a:buNone/>
              <a:defRPr/>
            </a:lvl3pPr>
            <a:lvl4pPr marL="1028674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en-US"/>
              <a:t>&lt; Section 1 Name &gt; 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FD47C830-D173-0774-5D34-0DD0B1038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05453" y="1914525"/>
            <a:ext cx="1358899" cy="12620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highlight>
                  <a:srgbClr val="FF0000"/>
                </a:highlight>
              </a:defRPr>
            </a:lvl1pPr>
          </a:lstStyle>
          <a:p>
            <a:r>
              <a:rPr lang="en-US"/>
              <a:t>Select Frame &gt; Insert &gt; Icon 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FC0F8814-8200-71B9-8421-1730B2683CF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505453" y="3454401"/>
            <a:ext cx="1358899" cy="12620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highlight>
                  <a:srgbClr val="FF0000"/>
                </a:highlight>
              </a:defRPr>
            </a:lvl1pPr>
          </a:lstStyle>
          <a:p>
            <a:r>
              <a:rPr lang="en-US"/>
              <a:t>&lt; Insert Icon &gt;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D01C68E2-69E1-3688-2AEF-03CB49DE29D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505453" y="5003801"/>
            <a:ext cx="1358899" cy="12620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highlight>
                  <a:srgbClr val="FF0000"/>
                </a:highlight>
              </a:defRPr>
            </a:lvl1pPr>
          </a:lstStyle>
          <a:p>
            <a:r>
              <a:rPr lang="en-US"/>
              <a:t>Select Frame &gt; Insert &gt; Icon 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0A1B122F-3B2B-7982-A383-DE64D47FBF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70503" y="-558799"/>
            <a:ext cx="6921500" cy="872500"/>
          </a:xfrm>
          <a:solidFill>
            <a:schemeClr val="accent1">
              <a:alpha val="80000"/>
            </a:schemeClr>
          </a:solidFill>
        </p:spPr>
        <p:txBody>
          <a:bodyPr anchor="t">
            <a:normAutofit/>
          </a:bodyPr>
          <a:lstStyle>
            <a:lvl1pPr marL="0" indent="0" algn="ctr">
              <a:buNone/>
              <a:defRPr sz="825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This agenda slide can also be used as a divider slide. </a:t>
            </a:r>
          </a:p>
          <a:p>
            <a:pPr lvl="0"/>
            <a:r>
              <a:rPr lang="en-US"/>
              <a:t>If used as a divider slide, adjust this box to cover sections not being presented. 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6322C6D-53B3-39CF-9074-300B148A520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64400" y="1888501"/>
            <a:ext cx="3911600" cy="1262062"/>
          </a:xfrm>
          <a:prstGeom prst="rect">
            <a:avLst/>
          </a:prstGeom>
          <a:noFill/>
        </p:spPr>
        <p:txBody>
          <a:bodyPr anchor="ctr"/>
          <a:lstStyle>
            <a:lvl1pPr marL="171446" indent="0">
              <a:buNone/>
              <a:defRPr b="1">
                <a:solidFill>
                  <a:schemeClr val="bg1"/>
                </a:solidFill>
              </a:defRPr>
            </a:lvl1pPr>
            <a:lvl2pPr marL="342891" indent="0">
              <a:buNone/>
              <a:defRPr/>
            </a:lvl2pPr>
            <a:lvl3pPr marL="685783" indent="0">
              <a:buNone/>
              <a:defRPr/>
            </a:lvl3pPr>
            <a:lvl4pPr marL="1028674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en-US"/>
              <a:t>&lt; Section 2 Name &gt; 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A5CF12DE-E105-106F-2D1B-0BA3AD67538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4400" y="3435403"/>
            <a:ext cx="3911600" cy="1262062"/>
          </a:xfrm>
          <a:prstGeom prst="rect">
            <a:avLst/>
          </a:prstGeom>
          <a:noFill/>
        </p:spPr>
        <p:txBody>
          <a:bodyPr anchor="ctr"/>
          <a:lstStyle>
            <a:lvl1pPr marL="171446" indent="0">
              <a:buNone/>
              <a:defRPr b="1">
                <a:solidFill>
                  <a:schemeClr val="bg1"/>
                </a:solidFill>
              </a:defRPr>
            </a:lvl1pPr>
            <a:lvl2pPr marL="342891" indent="0">
              <a:buNone/>
              <a:defRPr/>
            </a:lvl2pPr>
            <a:lvl3pPr marL="685783" indent="0">
              <a:buNone/>
              <a:defRPr/>
            </a:lvl3pPr>
            <a:lvl4pPr marL="1028674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en-US"/>
              <a:t>&lt; Section 3 Name &gt; 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1807DE1F-ED0D-C084-39B9-84CFB4C1664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64400" y="4992742"/>
            <a:ext cx="3911600" cy="1262062"/>
          </a:xfrm>
          <a:prstGeom prst="rect">
            <a:avLst/>
          </a:prstGeom>
          <a:noFill/>
        </p:spPr>
        <p:txBody>
          <a:bodyPr anchor="ctr"/>
          <a:lstStyle>
            <a:lvl1pPr marL="171446" indent="0">
              <a:buNone/>
              <a:defRPr b="1">
                <a:solidFill>
                  <a:schemeClr val="bg1"/>
                </a:solidFill>
              </a:defRPr>
            </a:lvl1pPr>
            <a:lvl2pPr marL="342891" indent="0">
              <a:buNone/>
              <a:defRPr/>
            </a:lvl2pPr>
            <a:lvl3pPr marL="685783" indent="0">
              <a:buNone/>
              <a:defRPr/>
            </a:lvl3pPr>
            <a:lvl4pPr marL="1028674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en-US"/>
              <a:t>&lt; Section 4 Name &gt; </a:t>
            </a:r>
          </a:p>
        </p:txBody>
      </p:sp>
    </p:spTree>
    <p:extLst>
      <p:ext uri="{BB962C8B-B14F-4D97-AF65-F5344CB8AC3E}">
        <p14:creationId xmlns:p14="http://schemas.microsoft.com/office/powerpoint/2010/main" val="34872449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6CB6E-4312-C0CB-B5E1-5BD3FDDA83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3" y="365131"/>
            <a:ext cx="4635500" cy="6035675"/>
          </a:xfrm>
          <a:prstGeom prst="rect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102868">
              <a:defRPr/>
            </a:lvl1pPr>
          </a:lstStyle>
          <a:p>
            <a:r>
              <a:rPr lang="en-US"/>
              <a:t>&lt; Full sentence main takeaway for the slide here &gt;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D7ABEDE-1BD5-E3CC-DD5D-4B98A6C917AC}"/>
              </a:ext>
            </a:extLst>
          </p:cNvPr>
          <p:cNvSpPr/>
          <p:nvPr/>
        </p:nvSpPr>
        <p:spPr>
          <a:xfrm>
            <a:off x="6893984" y="1556777"/>
            <a:ext cx="1322917" cy="1848940"/>
          </a:xfrm>
          <a:custGeom>
            <a:avLst/>
            <a:gdLst>
              <a:gd name="connsiteX0" fmla="*/ 1320800 w 1320800"/>
              <a:gd name="connsiteY0" fmla="*/ 577850 h 1835150"/>
              <a:gd name="connsiteX1" fmla="*/ 963084 w 1320800"/>
              <a:gd name="connsiteY1" fmla="*/ 789516 h 1835150"/>
              <a:gd name="connsiteX2" fmla="*/ 0 w 1320800"/>
              <a:gd name="connsiteY2" fmla="*/ 1835150 h 1835150"/>
              <a:gd name="connsiteX3" fmla="*/ 967317 w 1320800"/>
              <a:gd name="connsiteY3" fmla="*/ 0 h 1835150"/>
              <a:gd name="connsiteX4" fmla="*/ 1320800 w 1320800"/>
              <a:gd name="connsiteY4" fmla="*/ 577850 h 183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800" h="1835150">
                <a:moveTo>
                  <a:pt x="1320800" y="577850"/>
                </a:moveTo>
                <a:lnTo>
                  <a:pt x="963084" y="789516"/>
                </a:lnTo>
                <a:lnTo>
                  <a:pt x="0" y="1835150"/>
                </a:lnTo>
                <a:lnTo>
                  <a:pt x="967317" y="0"/>
                </a:lnTo>
                <a:lnTo>
                  <a:pt x="1320800" y="57785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FB87989-9E3A-D73E-8748-ECF1BFCFC820}"/>
              </a:ext>
            </a:extLst>
          </p:cNvPr>
          <p:cNvSpPr/>
          <p:nvPr/>
        </p:nvSpPr>
        <p:spPr>
          <a:xfrm>
            <a:off x="6931025" y="2531411"/>
            <a:ext cx="1371600" cy="874332"/>
          </a:xfrm>
          <a:custGeom>
            <a:avLst/>
            <a:gdLst>
              <a:gd name="connsiteX0" fmla="*/ 0 w 1371600"/>
              <a:gd name="connsiteY0" fmla="*/ 860425 h 860425"/>
              <a:gd name="connsiteX1" fmla="*/ 936625 w 1371600"/>
              <a:gd name="connsiteY1" fmla="*/ 0 h 860425"/>
              <a:gd name="connsiteX2" fmla="*/ 1371600 w 1371600"/>
              <a:gd name="connsiteY2" fmla="*/ 377825 h 860425"/>
              <a:gd name="connsiteX3" fmla="*/ 936625 w 1371600"/>
              <a:gd name="connsiteY3" fmla="*/ 790575 h 860425"/>
              <a:gd name="connsiteX4" fmla="*/ 0 w 1371600"/>
              <a:gd name="connsiteY4" fmla="*/ 860425 h 86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860425">
                <a:moveTo>
                  <a:pt x="0" y="860425"/>
                </a:moveTo>
                <a:lnTo>
                  <a:pt x="936625" y="0"/>
                </a:lnTo>
                <a:lnTo>
                  <a:pt x="1371600" y="377825"/>
                </a:lnTo>
                <a:lnTo>
                  <a:pt x="936625" y="790575"/>
                </a:lnTo>
                <a:lnTo>
                  <a:pt x="0" y="860425"/>
                </a:lnTo>
                <a:close/>
              </a:path>
            </a:pathLst>
          </a:custGeom>
          <a:solidFill>
            <a:schemeClr val="accent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2D476AE-2720-5D89-997C-33C464EB47DD}"/>
              </a:ext>
            </a:extLst>
          </p:cNvPr>
          <p:cNvSpPr/>
          <p:nvPr/>
        </p:nvSpPr>
        <p:spPr>
          <a:xfrm flipV="1">
            <a:off x="6931025" y="3435195"/>
            <a:ext cx="1371600" cy="882865"/>
          </a:xfrm>
          <a:custGeom>
            <a:avLst/>
            <a:gdLst>
              <a:gd name="connsiteX0" fmla="*/ 0 w 1371600"/>
              <a:gd name="connsiteY0" fmla="*/ 860425 h 860425"/>
              <a:gd name="connsiteX1" fmla="*/ 936625 w 1371600"/>
              <a:gd name="connsiteY1" fmla="*/ 0 h 860425"/>
              <a:gd name="connsiteX2" fmla="*/ 1371600 w 1371600"/>
              <a:gd name="connsiteY2" fmla="*/ 377825 h 860425"/>
              <a:gd name="connsiteX3" fmla="*/ 936625 w 1371600"/>
              <a:gd name="connsiteY3" fmla="*/ 790575 h 860425"/>
              <a:gd name="connsiteX4" fmla="*/ 0 w 1371600"/>
              <a:gd name="connsiteY4" fmla="*/ 860425 h 86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860425">
                <a:moveTo>
                  <a:pt x="0" y="860425"/>
                </a:moveTo>
                <a:lnTo>
                  <a:pt x="936625" y="0"/>
                </a:lnTo>
                <a:lnTo>
                  <a:pt x="1371600" y="377825"/>
                </a:lnTo>
                <a:lnTo>
                  <a:pt x="936625" y="790575"/>
                </a:lnTo>
                <a:lnTo>
                  <a:pt x="0" y="860425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EEEE819-D92F-1263-785B-C5A34EF6DA0F}"/>
              </a:ext>
            </a:extLst>
          </p:cNvPr>
          <p:cNvSpPr/>
          <p:nvPr/>
        </p:nvSpPr>
        <p:spPr>
          <a:xfrm flipV="1">
            <a:off x="6893984" y="3445993"/>
            <a:ext cx="1322917" cy="1848940"/>
          </a:xfrm>
          <a:custGeom>
            <a:avLst/>
            <a:gdLst>
              <a:gd name="connsiteX0" fmla="*/ 1320800 w 1320800"/>
              <a:gd name="connsiteY0" fmla="*/ 577850 h 1835150"/>
              <a:gd name="connsiteX1" fmla="*/ 963084 w 1320800"/>
              <a:gd name="connsiteY1" fmla="*/ 789516 h 1835150"/>
              <a:gd name="connsiteX2" fmla="*/ 0 w 1320800"/>
              <a:gd name="connsiteY2" fmla="*/ 1835150 h 1835150"/>
              <a:gd name="connsiteX3" fmla="*/ 967317 w 1320800"/>
              <a:gd name="connsiteY3" fmla="*/ 0 h 1835150"/>
              <a:gd name="connsiteX4" fmla="*/ 1320800 w 1320800"/>
              <a:gd name="connsiteY4" fmla="*/ 577850 h 183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800" h="1835150">
                <a:moveTo>
                  <a:pt x="1320800" y="577850"/>
                </a:moveTo>
                <a:lnTo>
                  <a:pt x="963084" y="789516"/>
                </a:lnTo>
                <a:lnTo>
                  <a:pt x="0" y="1835150"/>
                </a:lnTo>
                <a:lnTo>
                  <a:pt x="967317" y="0"/>
                </a:lnTo>
                <a:lnTo>
                  <a:pt x="1320800" y="57785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22" name="Graphic 21" descr="Bullseye outline">
            <a:extLst>
              <a:ext uri="{FF2B5EF4-FFF2-40B4-BE49-F238E27FC236}">
                <a16:creationId xmlns:a16="http://schemas.microsoft.com/office/drawing/2014/main" id="{03075D01-BA53-5C79-A344-1CE7AE8A5D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0000"/>
          <a:stretch/>
        </p:blipFill>
        <p:spPr>
          <a:xfrm>
            <a:off x="5491123" y="1382695"/>
            <a:ext cx="1950720" cy="3901440"/>
          </a:xfrm>
          <a:prstGeom prst="rect">
            <a:avLst/>
          </a:prstGeom>
        </p:spPr>
      </p:pic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2E828211-4F6F-9043-0C66-345C8F8BA7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59951" y="1557250"/>
            <a:ext cx="4332052" cy="806894"/>
          </a:xfrm>
          <a:prstGeom prst="rect">
            <a:avLst/>
          </a:prstGeom>
          <a:solidFill>
            <a:schemeClr val="accent1"/>
          </a:solidFill>
        </p:spPr>
        <p:txBody>
          <a:bodyPr lIns="228600" rIns="228600" anchor="ctr">
            <a:normAutofit/>
          </a:bodyPr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  <a:lvl2pPr marL="342891" indent="0">
              <a:buNone/>
              <a:defRPr/>
            </a:lvl2pPr>
            <a:lvl3pPr marL="685783" indent="0">
              <a:buNone/>
              <a:defRPr/>
            </a:lvl3pPr>
            <a:lvl4pPr marL="1028674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en-US"/>
              <a:t>&lt; Point 1 &gt;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B241C9B1-BFF1-DA05-3778-C604494878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59951" y="2509851"/>
            <a:ext cx="4332052" cy="806894"/>
          </a:xfrm>
          <a:prstGeom prst="rect">
            <a:avLst/>
          </a:prstGeom>
          <a:solidFill>
            <a:schemeClr val="accent2"/>
          </a:solidFill>
        </p:spPr>
        <p:txBody>
          <a:bodyPr lIns="228600" rIns="228600" anchor="ctr">
            <a:normAutofit/>
          </a:bodyPr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  <a:lvl2pPr marL="342891" indent="0">
              <a:buNone/>
              <a:defRPr/>
            </a:lvl2pPr>
            <a:lvl3pPr marL="685783" indent="0">
              <a:buNone/>
              <a:defRPr/>
            </a:lvl3pPr>
            <a:lvl4pPr marL="1028674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en-US"/>
              <a:t>&lt; Point 2 &gt;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4F50B77F-BA6D-A726-6F0B-D68B7019A4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59951" y="3500835"/>
            <a:ext cx="4332052" cy="806894"/>
          </a:xfrm>
          <a:prstGeom prst="rect">
            <a:avLst/>
          </a:prstGeom>
          <a:solidFill>
            <a:schemeClr val="accent4"/>
          </a:solidFill>
        </p:spPr>
        <p:txBody>
          <a:bodyPr lIns="228600" rIns="228600" anchor="ctr">
            <a:normAutofit/>
          </a:bodyPr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  <a:lvl2pPr marL="342891" indent="0">
              <a:buNone/>
              <a:defRPr/>
            </a:lvl2pPr>
            <a:lvl3pPr marL="685783" indent="0">
              <a:buNone/>
              <a:defRPr/>
            </a:lvl3pPr>
            <a:lvl4pPr marL="1028674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en-US"/>
              <a:t>&lt; Point 3 &gt;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761BC4FF-8FC2-13FD-E1D6-2ACB92F101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59951" y="4478118"/>
            <a:ext cx="4332052" cy="806894"/>
          </a:xfrm>
          <a:prstGeom prst="rect">
            <a:avLst/>
          </a:prstGeom>
          <a:solidFill>
            <a:schemeClr val="accent5"/>
          </a:solidFill>
        </p:spPr>
        <p:txBody>
          <a:bodyPr lIns="228600" rIns="228600" anchor="ctr">
            <a:normAutofit/>
          </a:bodyPr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  <a:lvl2pPr marL="342891" indent="0">
              <a:buNone/>
              <a:defRPr/>
            </a:lvl2pPr>
            <a:lvl3pPr marL="685783" indent="0">
              <a:buNone/>
              <a:defRPr/>
            </a:lvl3pPr>
            <a:lvl4pPr marL="1028674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en-US"/>
              <a:t>&lt; Point 4 &gt;</a:t>
            </a:r>
          </a:p>
        </p:txBody>
      </p:sp>
    </p:spTree>
    <p:extLst>
      <p:ext uri="{BB962C8B-B14F-4D97-AF65-F5344CB8AC3E}">
        <p14:creationId xmlns:p14="http://schemas.microsoft.com/office/powerpoint/2010/main" val="12838963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6CB6E-4312-C0CB-B5E1-5BD3FDDA83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3" y="365131"/>
            <a:ext cx="4635500" cy="6035675"/>
          </a:xfrm>
          <a:prstGeom prst="rect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102868">
              <a:defRPr/>
            </a:lvl1pPr>
          </a:lstStyle>
          <a:p>
            <a:r>
              <a:rPr lang="en-US"/>
              <a:t>&lt; Full sentence main takeaway for the slide here &gt;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42165AD-3146-D878-2F82-7D0839D58B38}"/>
              </a:ext>
            </a:extLst>
          </p:cNvPr>
          <p:cNvSpPr/>
          <p:nvPr/>
        </p:nvSpPr>
        <p:spPr>
          <a:xfrm>
            <a:off x="6949441" y="583660"/>
            <a:ext cx="1597795" cy="2765932"/>
          </a:xfrm>
          <a:custGeom>
            <a:avLst/>
            <a:gdLst>
              <a:gd name="connsiteX0" fmla="*/ 0 w 1597794"/>
              <a:gd name="connsiteY0" fmla="*/ 2781701 h 2781701"/>
              <a:gd name="connsiteX1" fmla="*/ 914400 w 1597794"/>
              <a:gd name="connsiteY1" fmla="*/ 0 h 2781701"/>
              <a:gd name="connsiteX2" fmla="*/ 1597794 w 1597794"/>
              <a:gd name="connsiteY2" fmla="*/ 0 h 2781701"/>
              <a:gd name="connsiteX3" fmla="*/ 904775 w 1597794"/>
              <a:gd name="connsiteY3" fmla="*/ 827772 h 2781701"/>
              <a:gd name="connsiteX4" fmla="*/ 0 w 1597794"/>
              <a:gd name="connsiteY4" fmla="*/ 2781701 h 2781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794" h="2781701">
                <a:moveTo>
                  <a:pt x="0" y="2781701"/>
                </a:moveTo>
                <a:lnTo>
                  <a:pt x="914400" y="0"/>
                </a:lnTo>
                <a:lnTo>
                  <a:pt x="1597794" y="0"/>
                </a:lnTo>
                <a:lnTo>
                  <a:pt x="904775" y="827772"/>
                </a:lnTo>
                <a:lnTo>
                  <a:pt x="0" y="278170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D7ABEDE-1BD5-E3CC-DD5D-4B98A6C917AC}"/>
              </a:ext>
            </a:extLst>
          </p:cNvPr>
          <p:cNvSpPr/>
          <p:nvPr/>
        </p:nvSpPr>
        <p:spPr>
          <a:xfrm>
            <a:off x="6893984" y="1556777"/>
            <a:ext cx="1322917" cy="1848940"/>
          </a:xfrm>
          <a:custGeom>
            <a:avLst/>
            <a:gdLst>
              <a:gd name="connsiteX0" fmla="*/ 1320800 w 1320800"/>
              <a:gd name="connsiteY0" fmla="*/ 577850 h 1835150"/>
              <a:gd name="connsiteX1" fmla="*/ 963084 w 1320800"/>
              <a:gd name="connsiteY1" fmla="*/ 789516 h 1835150"/>
              <a:gd name="connsiteX2" fmla="*/ 0 w 1320800"/>
              <a:gd name="connsiteY2" fmla="*/ 1835150 h 1835150"/>
              <a:gd name="connsiteX3" fmla="*/ 967317 w 1320800"/>
              <a:gd name="connsiteY3" fmla="*/ 0 h 1835150"/>
              <a:gd name="connsiteX4" fmla="*/ 1320800 w 1320800"/>
              <a:gd name="connsiteY4" fmla="*/ 577850 h 183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800" h="1835150">
                <a:moveTo>
                  <a:pt x="1320800" y="577850"/>
                </a:moveTo>
                <a:lnTo>
                  <a:pt x="963084" y="789516"/>
                </a:lnTo>
                <a:lnTo>
                  <a:pt x="0" y="1835150"/>
                </a:lnTo>
                <a:lnTo>
                  <a:pt x="967317" y="0"/>
                </a:lnTo>
                <a:lnTo>
                  <a:pt x="1320800" y="57785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FB87989-9E3A-D73E-8748-ECF1BFCFC820}"/>
              </a:ext>
            </a:extLst>
          </p:cNvPr>
          <p:cNvSpPr/>
          <p:nvPr/>
        </p:nvSpPr>
        <p:spPr>
          <a:xfrm>
            <a:off x="6931025" y="2531411"/>
            <a:ext cx="1371600" cy="874332"/>
          </a:xfrm>
          <a:custGeom>
            <a:avLst/>
            <a:gdLst>
              <a:gd name="connsiteX0" fmla="*/ 0 w 1371600"/>
              <a:gd name="connsiteY0" fmla="*/ 860425 h 860425"/>
              <a:gd name="connsiteX1" fmla="*/ 936625 w 1371600"/>
              <a:gd name="connsiteY1" fmla="*/ 0 h 860425"/>
              <a:gd name="connsiteX2" fmla="*/ 1371600 w 1371600"/>
              <a:gd name="connsiteY2" fmla="*/ 377825 h 860425"/>
              <a:gd name="connsiteX3" fmla="*/ 936625 w 1371600"/>
              <a:gd name="connsiteY3" fmla="*/ 790575 h 860425"/>
              <a:gd name="connsiteX4" fmla="*/ 0 w 1371600"/>
              <a:gd name="connsiteY4" fmla="*/ 860425 h 86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860425">
                <a:moveTo>
                  <a:pt x="0" y="860425"/>
                </a:moveTo>
                <a:lnTo>
                  <a:pt x="936625" y="0"/>
                </a:lnTo>
                <a:lnTo>
                  <a:pt x="1371600" y="377825"/>
                </a:lnTo>
                <a:lnTo>
                  <a:pt x="936625" y="790575"/>
                </a:lnTo>
                <a:lnTo>
                  <a:pt x="0" y="860425"/>
                </a:lnTo>
                <a:close/>
              </a:path>
            </a:pathLst>
          </a:custGeom>
          <a:solidFill>
            <a:schemeClr val="accent3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2D476AE-2720-5D89-997C-33C464EB47DD}"/>
              </a:ext>
            </a:extLst>
          </p:cNvPr>
          <p:cNvSpPr/>
          <p:nvPr/>
        </p:nvSpPr>
        <p:spPr>
          <a:xfrm flipV="1">
            <a:off x="6931025" y="3435195"/>
            <a:ext cx="1371600" cy="882865"/>
          </a:xfrm>
          <a:custGeom>
            <a:avLst/>
            <a:gdLst>
              <a:gd name="connsiteX0" fmla="*/ 0 w 1371600"/>
              <a:gd name="connsiteY0" fmla="*/ 860425 h 860425"/>
              <a:gd name="connsiteX1" fmla="*/ 936625 w 1371600"/>
              <a:gd name="connsiteY1" fmla="*/ 0 h 860425"/>
              <a:gd name="connsiteX2" fmla="*/ 1371600 w 1371600"/>
              <a:gd name="connsiteY2" fmla="*/ 377825 h 860425"/>
              <a:gd name="connsiteX3" fmla="*/ 936625 w 1371600"/>
              <a:gd name="connsiteY3" fmla="*/ 790575 h 860425"/>
              <a:gd name="connsiteX4" fmla="*/ 0 w 1371600"/>
              <a:gd name="connsiteY4" fmla="*/ 860425 h 86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860425">
                <a:moveTo>
                  <a:pt x="0" y="860425"/>
                </a:moveTo>
                <a:lnTo>
                  <a:pt x="936625" y="0"/>
                </a:lnTo>
                <a:lnTo>
                  <a:pt x="1371600" y="377825"/>
                </a:lnTo>
                <a:lnTo>
                  <a:pt x="936625" y="790575"/>
                </a:lnTo>
                <a:lnTo>
                  <a:pt x="0" y="860425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EEEE819-D92F-1263-785B-C5A34EF6DA0F}"/>
              </a:ext>
            </a:extLst>
          </p:cNvPr>
          <p:cNvSpPr/>
          <p:nvPr/>
        </p:nvSpPr>
        <p:spPr>
          <a:xfrm flipV="1">
            <a:off x="6893984" y="3445993"/>
            <a:ext cx="1322917" cy="1848940"/>
          </a:xfrm>
          <a:custGeom>
            <a:avLst/>
            <a:gdLst>
              <a:gd name="connsiteX0" fmla="*/ 1320800 w 1320800"/>
              <a:gd name="connsiteY0" fmla="*/ 577850 h 1835150"/>
              <a:gd name="connsiteX1" fmla="*/ 963084 w 1320800"/>
              <a:gd name="connsiteY1" fmla="*/ 789516 h 1835150"/>
              <a:gd name="connsiteX2" fmla="*/ 0 w 1320800"/>
              <a:gd name="connsiteY2" fmla="*/ 1835150 h 1835150"/>
              <a:gd name="connsiteX3" fmla="*/ 967317 w 1320800"/>
              <a:gd name="connsiteY3" fmla="*/ 0 h 1835150"/>
              <a:gd name="connsiteX4" fmla="*/ 1320800 w 1320800"/>
              <a:gd name="connsiteY4" fmla="*/ 577850 h 183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800" h="1835150">
                <a:moveTo>
                  <a:pt x="1320800" y="577850"/>
                </a:moveTo>
                <a:lnTo>
                  <a:pt x="963084" y="789516"/>
                </a:lnTo>
                <a:lnTo>
                  <a:pt x="0" y="1835150"/>
                </a:lnTo>
                <a:lnTo>
                  <a:pt x="967317" y="0"/>
                </a:lnTo>
                <a:lnTo>
                  <a:pt x="1320800" y="57785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4332538-F824-F4BE-3A17-F2EA07A5C964}"/>
              </a:ext>
            </a:extLst>
          </p:cNvPr>
          <p:cNvSpPr/>
          <p:nvPr/>
        </p:nvSpPr>
        <p:spPr>
          <a:xfrm flipV="1">
            <a:off x="6949441" y="3502118"/>
            <a:ext cx="1597795" cy="2765932"/>
          </a:xfrm>
          <a:custGeom>
            <a:avLst/>
            <a:gdLst>
              <a:gd name="connsiteX0" fmla="*/ 0 w 1597794"/>
              <a:gd name="connsiteY0" fmla="*/ 2781701 h 2781701"/>
              <a:gd name="connsiteX1" fmla="*/ 914400 w 1597794"/>
              <a:gd name="connsiteY1" fmla="*/ 0 h 2781701"/>
              <a:gd name="connsiteX2" fmla="*/ 1597794 w 1597794"/>
              <a:gd name="connsiteY2" fmla="*/ 0 h 2781701"/>
              <a:gd name="connsiteX3" fmla="*/ 904775 w 1597794"/>
              <a:gd name="connsiteY3" fmla="*/ 827772 h 2781701"/>
              <a:gd name="connsiteX4" fmla="*/ 0 w 1597794"/>
              <a:gd name="connsiteY4" fmla="*/ 2781701 h 2781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794" h="2781701">
                <a:moveTo>
                  <a:pt x="0" y="2781701"/>
                </a:moveTo>
                <a:lnTo>
                  <a:pt x="914400" y="0"/>
                </a:lnTo>
                <a:lnTo>
                  <a:pt x="1597794" y="0"/>
                </a:lnTo>
                <a:lnTo>
                  <a:pt x="904775" y="827772"/>
                </a:lnTo>
                <a:lnTo>
                  <a:pt x="0" y="278170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22" name="Graphic 21" descr="Bullseye outline">
            <a:extLst>
              <a:ext uri="{FF2B5EF4-FFF2-40B4-BE49-F238E27FC236}">
                <a16:creationId xmlns:a16="http://schemas.microsoft.com/office/drawing/2014/main" id="{03075D01-BA53-5C79-A344-1CE7AE8A5D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0000"/>
          <a:stretch/>
        </p:blipFill>
        <p:spPr>
          <a:xfrm>
            <a:off x="5491123" y="1382695"/>
            <a:ext cx="1950720" cy="3901440"/>
          </a:xfrm>
          <a:prstGeom prst="rect">
            <a:avLst/>
          </a:prstGeom>
        </p:spPr>
      </p:pic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4B529683-EDA2-569C-AD85-9A0FFA8162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9951" y="579967"/>
            <a:ext cx="4332052" cy="806894"/>
          </a:xfrm>
          <a:prstGeom prst="rect">
            <a:avLst/>
          </a:prstGeom>
          <a:solidFill>
            <a:schemeClr val="accent1"/>
          </a:solidFill>
        </p:spPr>
        <p:txBody>
          <a:bodyPr lIns="228600" rIns="228600" anchor="ctr">
            <a:normAutofit/>
          </a:bodyPr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  <a:lvl2pPr marL="342891" indent="0">
              <a:buNone/>
              <a:defRPr/>
            </a:lvl2pPr>
            <a:lvl3pPr marL="685783" indent="0">
              <a:buNone/>
              <a:defRPr/>
            </a:lvl3pPr>
            <a:lvl4pPr marL="1028674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en-US"/>
              <a:t>&lt; Point 1 &gt;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2E828211-4F6F-9043-0C66-345C8F8BA7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59951" y="1557250"/>
            <a:ext cx="4332052" cy="806894"/>
          </a:xfrm>
          <a:prstGeom prst="rect">
            <a:avLst/>
          </a:prstGeom>
          <a:solidFill>
            <a:schemeClr val="accent2"/>
          </a:solidFill>
        </p:spPr>
        <p:txBody>
          <a:bodyPr lIns="228600" rIns="228600" anchor="ctr">
            <a:normAutofit/>
          </a:bodyPr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  <a:lvl2pPr marL="342891" indent="0">
              <a:buNone/>
              <a:defRPr/>
            </a:lvl2pPr>
            <a:lvl3pPr marL="685783" indent="0">
              <a:buNone/>
              <a:defRPr/>
            </a:lvl3pPr>
            <a:lvl4pPr marL="1028674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en-US"/>
              <a:t>&lt; Point 2 &gt;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B241C9B1-BFF1-DA05-3778-C604494878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59951" y="2509851"/>
            <a:ext cx="4332052" cy="806894"/>
          </a:xfrm>
          <a:prstGeom prst="rect">
            <a:avLst/>
          </a:prstGeom>
          <a:solidFill>
            <a:schemeClr val="accent3"/>
          </a:solidFill>
        </p:spPr>
        <p:txBody>
          <a:bodyPr lIns="228600" rIns="228600" anchor="ctr">
            <a:normAutofit/>
          </a:bodyPr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  <a:lvl2pPr marL="342891" indent="0">
              <a:buNone/>
              <a:defRPr/>
            </a:lvl2pPr>
            <a:lvl3pPr marL="685783" indent="0">
              <a:buNone/>
              <a:defRPr/>
            </a:lvl3pPr>
            <a:lvl4pPr marL="1028674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en-US"/>
              <a:t>&lt; Point 3 &gt;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4F50B77F-BA6D-A726-6F0B-D68B7019A4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59951" y="3500835"/>
            <a:ext cx="4332052" cy="806894"/>
          </a:xfrm>
          <a:prstGeom prst="rect">
            <a:avLst/>
          </a:prstGeom>
          <a:solidFill>
            <a:schemeClr val="accent4"/>
          </a:solidFill>
        </p:spPr>
        <p:txBody>
          <a:bodyPr lIns="228600" rIns="228600" anchor="ctr">
            <a:normAutofit/>
          </a:bodyPr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  <a:lvl2pPr marL="342891" indent="0">
              <a:buNone/>
              <a:defRPr/>
            </a:lvl2pPr>
            <a:lvl3pPr marL="685783" indent="0">
              <a:buNone/>
              <a:defRPr/>
            </a:lvl3pPr>
            <a:lvl4pPr marL="1028674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en-US"/>
              <a:t>&lt; Point 4 &gt;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761BC4FF-8FC2-13FD-E1D6-2ACB92F101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59951" y="4478118"/>
            <a:ext cx="4332052" cy="806894"/>
          </a:xfrm>
          <a:prstGeom prst="rect">
            <a:avLst/>
          </a:prstGeom>
          <a:solidFill>
            <a:schemeClr val="accent5"/>
          </a:solidFill>
        </p:spPr>
        <p:txBody>
          <a:bodyPr lIns="228600" rIns="228600" anchor="ctr">
            <a:normAutofit/>
          </a:bodyPr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  <a:lvl2pPr marL="342891" indent="0">
              <a:buNone/>
              <a:defRPr/>
            </a:lvl2pPr>
            <a:lvl3pPr marL="685783" indent="0">
              <a:buNone/>
              <a:defRPr/>
            </a:lvl3pPr>
            <a:lvl4pPr marL="1028674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en-US"/>
              <a:t>&lt; Point 5 &gt;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E8DFFA24-82CE-D1C3-684A-D264D8A612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59951" y="5467603"/>
            <a:ext cx="4332052" cy="806894"/>
          </a:xfrm>
          <a:prstGeom prst="rect">
            <a:avLst/>
          </a:prstGeom>
          <a:solidFill>
            <a:schemeClr val="accent6"/>
          </a:solidFill>
        </p:spPr>
        <p:txBody>
          <a:bodyPr lIns="228600" rIns="228600" anchor="ctr">
            <a:normAutofit/>
          </a:bodyPr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  <a:lvl2pPr marL="342891" indent="0">
              <a:buNone/>
              <a:defRPr/>
            </a:lvl2pPr>
            <a:lvl3pPr marL="685783" indent="0">
              <a:buNone/>
              <a:defRPr/>
            </a:lvl3pPr>
            <a:lvl4pPr marL="1028674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en-US"/>
              <a:t>&lt; Point 6 &gt;</a:t>
            </a:r>
          </a:p>
        </p:txBody>
      </p:sp>
    </p:spTree>
    <p:extLst>
      <p:ext uri="{BB962C8B-B14F-4D97-AF65-F5344CB8AC3E}">
        <p14:creationId xmlns:p14="http://schemas.microsoft.com/office/powerpoint/2010/main" val="6654193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Placeholder 34">
            <a:extLst>
              <a:ext uri="{FF2B5EF4-FFF2-40B4-BE49-F238E27FC236}">
                <a16:creationId xmlns:a16="http://schemas.microsoft.com/office/drawing/2014/main" id="{86C32A74-EB75-DD2E-7B3F-4512381A57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5400000">
            <a:off x="3242091" y="2214587"/>
            <a:ext cx="1216152" cy="4085267"/>
          </a:xfrm>
          <a:prstGeom prst="roundRect">
            <a:avLst/>
          </a:prstGeom>
          <a:solidFill>
            <a:schemeClr val="accent2">
              <a:alpha val="20000"/>
            </a:schemeClr>
          </a:solidFill>
          <a:ln w="19050">
            <a:noFill/>
          </a:ln>
        </p:spPr>
        <p:txBody>
          <a:bodyPr vert="vert270" lIns="91440" tIns="228600" rIns="91440" bIns="228600" anchor="ctr">
            <a:noAutofit/>
          </a:bodyPr>
          <a:lstStyle>
            <a:lvl1pPr marL="0" indent="0">
              <a:buNone/>
              <a:defRPr sz="1500" b="1">
                <a:solidFill>
                  <a:schemeClr val="tx1"/>
                </a:solidFill>
              </a:defRPr>
            </a:lvl1pPr>
            <a:lvl2pPr marL="171446" indent="0">
              <a:buNone/>
              <a:defRPr sz="1500" b="1">
                <a:solidFill>
                  <a:schemeClr val="tx1"/>
                </a:solidFill>
              </a:defRPr>
            </a:lvl2pPr>
            <a:lvl3pPr marL="171446" indent="0">
              <a:buNone/>
              <a:defRPr sz="1500" b="1">
                <a:solidFill>
                  <a:schemeClr val="tx1"/>
                </a:solidFill>
              </a:defRPr>
            </a:lvl3pPr>
            <a:lvl4pPr marL="171446" indent="0">
              <a:buNone/>
              <a:defRPr sz="1500" b="1">
                <a:solidFill>
                  <a:schemeClr val="tx1"/>
                </a:solidFill>
              </a:defRPr>
            </a:lvl4pPr>
            <a:lvl5pPr marL="171446" indent="0">
              <a:buNone/>
              <a:defRPr sz="15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&lt; Point 2 &gt;</a:t>
            </a:r>
          </a:p>
        </p:txBody>
      </p:sp>
      <p:sp>
        <p:nvSpPr>
          <p:cNvPr id="44" name="Text Placeholder 34">
            <a:extLst>
              <a:ext uri="{FF2B5EF4-FFF2-40B4-BE49-F238E27FC236}">
                <a16:creationId xmlns:a16="http://schemas.microsoft.com/office/drawing/2014/main" id="{4F6F76A9-762E-2971-4DE9-643BE854D1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5400000">
            <a:off x="9086328" y="761261"/>
            <a:ext cx="1216152" cy="4085268"/>
          </a:xfrm>
          <a:prstGeom prst="roundRect">
            <a:avLst/>
          </a:prstGeom>
          <a:solidFill>
            <a:schemeClr val="accent4">
              <a:alpha val="20000"/>
            </a:schemeClr>
          </a:solidFill>
          <a:ln w="19050">
            <a:noFill/>
          </a:ln>
        </p:spPr>
        <p:txBody>
          <a:bodyPr vert="vert270" lIns="91440" tIns="228600" rIns="91440" bIns="228600" anchor="ctr">
            <a:noAutofit/>
          </a:bodyPr>
          <a:lstStyle>
            <a:lvl1pPr marL="0" indent="0">
              <a:buNone/>
              <a:defRPr sz="1500" b="1">
                <a:solidFill>
                  <a:schemeClr val="tx1"/>
                </a:solidFill>
              </a:defRPr>
            </a:lvl1pPr>
            <a:lvl2pPr marL="171446" indent="0">
              <a:buNone/>
              <a:defRPr sz="1500" b="1">
                <a:solidFill>
                  <a:schemeClr val="tx1"/>
                </a:solidFill>
              </a:defRPr>
            </a:lvl2pPr>
            <a:lvl3pPr marL="171446" indent="0">
              <a:buNone/>
              <a:defRPr sz="1500" b="1">
                <a:solidFill>
                  <a:schemeClr val="tx1"/>
                </a:solidFill>
              </a:defRPr>
            </a:lvl3pPr>
            <a:lvl4pPr marL="171446" indent="0">
              <a:buNone/>
              <a:defRPr sz="1500" b="1">
                <a:solidFill>
                  <a:schemeClr val="tx1"/>
                </a:solidFill>
              </a:defRPr>
            </a:lvl4pPr>
            <a:lvl5pPr marL="171446" indent="0">
              <a:buNone/>
              <a:defRPr sz="15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&lt; Point 4 &gt;</a:t>
            </a:r>
          </a:p>
        </p:txBody>
      </p:sp>
      <p:sp>
        <p:nvSpPr>
          <p:cNvPr id="47" name="Text Placeholder 34">
            <a:extLst>
              <a:ext uri="{FF2B5EF4-FFF2-40B4-BE49-F238E27FC236}">
                <a16:creationId xmlns:a16="http://schemas.microsoft.com/office/drawing/2014/main" id="{1D4A8D74-D4D3-30F2-DF00-BAFAD9C5366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 rot="5400000">
            <a:off x="9086328" y="3631460"/>
            <a:ext cx="1216152" cy="4085268"/>
          </a:xfrm>
          <a:prstGeom prst="roundRect">
            <a:avLst/>
          </a:prstGeom>
          <a:solidFill>
            <a:schemeClr val="accent6">
              <a:alpha val="20000"/>
            </a:schemeClr>
          </a:solidFill>
          <a:ln w="19050">
            <a:noFill/>
          </a:ln>
        </p:spPr>
        <p:txBody>
          <a:bodyPr vert="vert270" lIns="91440" tIns="228600" rIns="91440" bIns="228600" anchor="ctr">
            <a:noAutofit/>
          </a:bodyPr>
          <a:lstStyle>
            <a:lvl1pPr marL="0" indent="0">
              <a:buNone/>
              <a:defRPr sz="1500" b="1">
                <a:solidFill>
                  <a:schemeClr val="tx1"/>
                </a:solidFill>
              </a:defRPr>
            </a:lvl1pPr>
            <a:lvl2pPr marL="171446" indent="0">
              <a:buNone/>
              <a:defRPr sz="1500" b="1">
                <a:solidFill>
                  <a:schemeClr val="tx1"/>
                </a:solidFill>
              </a:defRPr>
            </a:lvl2pPr>
            <a:lvl3pPr marL="171446" indent="0">
              <a:buNone/>
              <a:defRPr sz="1500" b="1">
                <a:solidFill>
                  <a:schemeClr val="tx1"/>
                </a:solidFill>
              </a:defRPr>
            </a:lvl3pPr>
            <a:lvl4pPr marL="171446" indent="0">
              <a:buNone/>
              <a:defRPr sz="1500" b="1">
                <a:solidFill>
                  <a:schemeClr val="tx1"/>
                </a:solidFill>
              </a:defRPr>
            </a:lvl4pPr>
            <a:lvl5pPr marL="171446" indent="0">
              <a:buNone/>
              <a:defRPr sz="15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&lt; Point 6 &gt;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08DB9-2C7E-0C0E-4CD5-9A363FA156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&lt; Full sentence main takeaway for the slide here &gt;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A6F1E6D8-B0EA-0AD5-E4AA-6982265839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5400000">
            <a:off x="3242091" y="761260"/>
            <a:ext cx="1216152" cy="4085267"/>
          </a:xfrm>
          <a:prstGeom prst="roundRect">
            <a:avLst/>
          </a:prstGeom>
          <a:solidFill>
            <a:schemeClr val="accent1">
              <a:alpha val="20000"/>
            </a:schemeClr>
          </a:solidFill>
          <a:ln w="19050">
            <a:noFill/>
          </a:ln>
        </p:spPr>
        <p:txBody>
          <a:bodyPr vert="vert270" lIns="91440" tIns="228600" rIns="91440" bIns="228600" anchor="ctr">
            <a:noAutofit/>
          </a:bodyPr>
          <a:lstStyle>
            <a:lvl1pPr marL="0" indent="0">
              <a:buNone/>
              <a:defRPr sz="1500" b="1">
                <a:solidFill>
                  <a:schemeClr val="tx1"/>
                </a:solidFill>
              </a:defRPr>
            </a:lvl1pPr>
            <a:lvl2pPr marL="171446" indent="0">
              <a:buNone/>
              <a:defRPr sz="1500" b="1">
                <a:solidFill>
                  <a:schemeClr val="tx1"/>
                </a:solidFill>
              </a:defRPr>
            </a:lvl2pPr>
            <a:lvl3pPr marL="171446" indent="0">
              <a:buNone/>
              <a:defRPr sz="1500" b="1">
                <a:solidFill>
                  <a:schemeClr val="tx1"/>
                </a:solidFill>
              </a:defRPr>
            </a:lvl3pPr>
            <a:lvl4pPr marL="171446" indent="0">
              <a:buNone/>
              <a:defRPr sz="1500" b="1">
                <a:solidFill>
                  <a:schemeClr val="tx1"/>
                </a:solidFill>
              </a:defRPr>
            </a:lvl4pPr>
            <a:lvl5pPr marL="171446" indent="0">
              <a:buNone/>
              <a:defRPr sz="15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&lt; Point 1 &gt;</a:t>
            </a:r>
          </a:p>
        </p:txBody>
      </p:sp>
      <p:sp>
        <p:nvSpPr>
          <p:cNvPr id="36" name="Picture Placeholder 4">
            <a:extLst>
              <a:ext uri="{FF2B5EF4-FFF2-40B4-BE49-F238E27FC236}">
                <a16:creationId xmlns:a16="http://schemas.microsoft.com/office/drawing/2014/main" id="{078079E0-44A1-D37C-6DA9-1A637E8DA68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17455" y="2184582"/>
            <a:ext cx="1219199" cy="1217728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51">
                <a:highlight>
                  <a:srgbClr val="FF0000"/>
                </a:highlight>
              </a:defRPr>
            </a:lvl1pPr>
          </a:lstStyle>
          <a:p>
            <a:r>
              <a:rPr lang="en-US"/>
              <a:t>&lt; Insert Icon &gt;</a:t>
            </a:r>
          </a:p>
        </p:txBody>
      </p:sp>
      <p:sp>
        <p:nvSpPr>
          <p:cNvPr id="38" name="Text Placeholder 34">
            <a:extLst>
              <a:ext uri="{FF2B5EF4-FFF2-40B4-BE49-F238E27FC236}">
                <a16:creationId xmlns:a16="http://schemas.microsoft.com/office/drawing/2014/main" id="{B117D6DF-4C6B-F91A-A539-E9C1BBD7FBC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3242091" y="3631460"/>
            <a:ext cx="1216152" cy="4085267"/>
          </a:xfrm>
          <a:prstGeom prst="roundRect">
            <a:avLst/>
          </a:prstGeom>
          <a:solidFill>
            <a:schemeClr val="accent3">
              <a:alpha val="20000"/>
            </a:schemeClr>
          </a:solidFill>
          <a:ln w="19050">
            <a:noFill/>
          </a:ln>
        </p:spPr>
        <p:txBody>
          <a:bodyPr vert="vert270" lIns="91440" tIns="228600" rIns="91440" bIns="228600" anchor="ctr">
            <a:noAutofit/>
          </a:bodyPr>
          <a:lstStyle>
            <a:lvl1pPr marL="0" indent="0">
              <a:buNone/>
              <a:defRPr sz="1500" b="1">
                <a:solidFill>
                  <a:schemeClr val="tx1"/>
                </a:solidFill>
              </a:defRPr>
            </a:lvl1pPr>
            <a:lvl2pPr marL="171446" indent="0">
              <a:buNone/>
              <a:defRPr sz="1500" b="1">
                <a:solidFill>
                  <a:schemeClr val="tx1"/>
                </a:solidFill>
              </a:defRPr>
            </a:lvl2pPr>
            <a:lvl3pPr marL="171446" indent="0">
              <a:buNone/>
              <a:defRPr sz="1500" b="1">
                <a:solidFill>
                  <a:schemeClr val="tx1"/>
                </a:solidFill>
              </a:defRPr>
            </a:lvl3pPr>
            <a:lvl4pPr marL="171446" indent="0">
              <a:buNone/>
              <a:defRPr sz="1500" b="1">
                <a:solidFill>
                  <a:schemeClr val="tx1"/>
                </a:solidFill>
              </a:defRPr>
            </a:lvl4pPr>
            <a:lvl5pPr marL="171446" indent="0">
              <a:buNone/>
              <a:defRPr sz="15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&lt; Point 3 &gt;</a:t>
            </a:r>
          </a:p>
        </p:txBody>
      </p:sp>
      <p:sp>
        <p:nvSpPr>
          <p:cNvPr id="39" name="Picture Placeholder 4">
            <a:extLst>
              <a:ext uri="{FF2B5EF4-FFF2-40B4-BE49-F238E27FC236}">
                <a16:creationId xmlns:a16="http://schemas.microsoft.com/office/drawing/2014/main" id="{2C17380C-4C86-F997-C4AA-A881EDF0D7B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17455" y="5054782"/>
            <a:ext cx="1219199" cy="1217728"/>
          </a:xfrm>
          <a:prstGeom prst="round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51">
                <a:highlight>
                  <a:srgbClr val="FF0000"/>
                </a:highlight>
              </a:defRPr>
            </a:lvl1pPr>
          </a:lstStyle>
          <a:p>
            <a:r>
              <a:rPr lang="en-US"/>
              <a:t>&lt; Insert Icon &gt;</a:t>
            </a:r>
          </a:p>
        </p:txBody>
      </p:sp>
      <p:sp>
        <p:nvSpPr>
          <p:cNvPr id="42" name="Picture Placeholder 4">
            <a:extLst>
              <a:ext uri="{FF2B5EF4-FFF2-40B4-BE49-F238E27FC236}">
                <a16:creationId xmlns:a16="http://schemas.microsoft.com/office/drawing/2014/main" id="{A9F82C11-680B-31DB-2B24-979A147A454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17455" y="3637909"/>
            <a:ext cx="1219199" cy="1217728"/>
          </a:xfrm>
          <a:prstGeom prst="round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51">
                <a:highlight>
                  <a:srgbClr val="FF0000"/>
                </a:highlight>
              </a:defRPr>
            </a:lvl1pPr>
          </a:lstStyle>
          <a:p>
            <a:r>
              <a:rPr lang="en-US"/>
              <a:t>&lt; Insert Icon &gt;</a:t>
            </a:r>
          </a:p>
        </p:txBody>
      </p:sp>
      <p:sp>
        <p:nvSpPr>
          <p:cNvPr id="45" name="Picture Placeholder 4">
            <a:extLst>
              <a:ext uri="{FF2B5EF4-FFF2-40B4-BE49-F238E27FC236}">
                <a16:creationId xmlns:a16="http://schemas.microsoft.com/office/drawing/2014/main" id="{A7C56084-90C9-B866-C577-C19B7B55B58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361693" y="2184583"/>
            <a:ext cx="1219199" cy="1217728"/>
          </a:xfrm>
          <a:prstGeom prst="round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51">
                <a:highlight>
                  <a:srgbClr val="FF0000"/>
                </a:highlight>
              </a:defRPr>
            </a:lvl1pPr>
          </a:lstStyle>
          <a:p>
            <a:r>
              <a:rPr lang="en-US"/>
              <a:t>&lt; Insert Icon &gt;</a:t>
            </a:r>
          </a:p>
        </p:txBody>
      </p:sp>
      <p:sp>
        <p:nvSpPr>
          <p:cNvPr id="48" name="Picture Placeholder 4">
            <a:extLst>
              <a:ext uri="{FF2B5EF4-FFF2-40B4-BE49-F238E27FC236}">
                <a16:creationId xmlns:a16="http://schemas.microsoft.com/office/drawing/2014/main" id="{1F99F7CF-4C71-C88E-E8DA-5E0044727D8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361693" y="5054783"/>
            <a:ext cx="1219199" cy="1217728"/>
          </a:xfrm>
          <a:prstGeom prst="roundRect">
            <a:avLst/>
          </a:prstGeo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51">
                <a:highlight>
                  <a:srgbClr val="FF0000"/>
                </a:highlight>
              </a:defRPr>
            </a:lvl1pPr>
          </a:lstStyle>
          <a:p>
            <a:r>
              <a:rPr lang="en-US"/>
              <a:t>&lt; Insert Icon &gt;</a:t>
            </a:r>
          </a:p>
        </p:txBody>
      </p:sp>
      <p:sp>
        <p:nvSpPr>
          <p:cNvPr id="50" name="Text Placeholder 34">
            <a:extLst>
              <a:ext uri="{FF2B5EF4-FFF2-40B4-BE49-F238E27FC236}">
                <a16:creationId xmlns:a16="http://schemas.microsoft.com/office/drawing/2014/main" id="{5F28FA56-C7D3-843D-1A86-F5347165CA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5400000">
            <a:off x="9086328" y="2214588"/>
            <a:ext cx="1216152" cy="4085268"/>
          </a:xfrm>
          <a:prstGeom prst="roundRect">
            <a:avLst/>
          </a:prstGeom>
          <a:solidFill>
            <a:schemeClr val="accent5">
              <a:alpha val="20000"/>
            </a:schemeClr>
          </a:solidFill>
          <a:ln w="19050">
            <a:noFill/>
          </a:ln>
        </p:spPr>
        <p:txBody>
          <a:bodyPr vert="vert270" lIns="91440" tIns="228600" rIns="91440" bIns="228600" anchor="ctr">
            <a:noAutofit/>
          </a:bodyPr>
          <a:lstStyle>
            <a:lvl1pPr marL="0" indent="0">
              <a:buNone/>
              <a:defRPr sz="1500" b="1">
                <a:solidFill>
                  <a:schemeClr val="tx1"/>
                </a:solidFill>
              </a:defRPr>
            </a:lvl1pPr>
            <a:lvl2pPr marL="171446" indent="0">
              <a:buNone/>
              <a:defRPr sz="1500" b="1">
                <a:solidFill>
                  <a:schemeClr val="tx1"/>
                </a:solidFill>
              </a:defRPr>
            </a:lvl2pPr>
            <a:lvl3pPr marL="171446" indent="0">
              <a:buNone/>
              <a:defRPr sz="1500" b="1">
                <a:solidFill>
                  <a:schemeClr val="tx1"/>
                </a:solidFill>
              </a:defRPr>
            </a:lvl3pPr>
            <a:lvl4pPr marL="171446" indent="0">
              <a:buNone/>
              <a:defRPr sz="1500" b="1">
                <a:solidFill>
                  <a:schemeClr val="tx1"/>
                </a:solidFill>
              </a:defRPr>
            </a:lvl4pPr>
            <a:lvl5pPr marL="171446" indent="0">
              <a:buNone/>
              <a:defRPr sz="15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&lt; Point 5 &gt;</a:t>
            </a:r>
          </a:p>
        </p:txBody>
      </p:sp>
      <p:sp>
        <p:nvSpPr>
          <p:cNvPr id="51" name="Picture Placeholder 4">
            <a:extLst>
              <a:ext uri="{FF2B5EF4-FFF2-40B4-BE49-F238E27FC236}">
                <a16:creationId xmlns:a16="http://schemas.microsoft.com/office/drawing/2014/main" id="{06FDCD09-2447-2699-E5B5-74F53A902A3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361693" y="3637910"/>
            <a:ext cx="1219199" cy="1217728"/>
          </a:xfrm>
          <a:prstGeom prst="roundRect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51">
                <a:highlight>
                  <a:srgbClr val="FF0000"/>
                </a:highlight>
              </a:defRPr>
            </a:lvl1pPr>
          </a:lstStyle>
          <a:p>
            <a:r>
              <a:rPr lang="en-US"/>
              <a:t>&lt; Insert Icon &gt;</a:t>
            </a:r>
          </a:p>
        </p:txBody>
      </p:sp>
    </p:spTree>
    <p:extLst>
      <p:ext uri="{BB962C8B-B14F-4D97-AF65-F5344CB8AC3E}">
        <p14:creationId xmlns:p14="http://schemas.microsoft.com/office/powerpoint/2010/main" val="17593124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CF94A4E-AD2E-EA31-9776-374F88EC7E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74335" y="2704419"/>
            <a:ext cx="2969007" cy="3600128"/>
          </a:xfrm>
          <a:solidFill>
            <a:schemeClr val="accent2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1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&lt; Point 2 &gt; 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8F97DE7-11E8-5A2A-55BE-FF0297B65CE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48666" y="2704419"/>
            <a:ext cx="2969007" cy="3600128"/>
          </a:xfrm>
          <a:solidFill>
            <a:schemeClr val="accent4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1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&lt; Point 3 &gt; 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68B42F2-622D-33FC-7A95-61C27936947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222997" y="2704419"/>
            <a:ext cx="2969007" cy="3600128"/>
          </a:xfrm>
          <a:solidFill>
            <a:schemeClr val="accent5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1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&lt; Point 4 &gt;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737B7A-823E-5E2F-3B13-1B56075805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" y="2704419"/>
            <a:ext cx="2969007" cy="3600128"/>
          </a:xfrm>
          <a:solidFill>
            <a:schemeClr val="accent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1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&lt; Point 1 &gt;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08DB9-2C7E-0C0E-4CD5-9A363FA156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&lt; Full sentence main takeaway for the slide here &gt;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E5CE096-5ACA-F49F-7FC6-A96ACB5409E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62075" y="2018619"/>
            <a:ext cx="1371600" cy="1371600"/>
          </a:xfrm>
          <a:prstGeom prst="ellipse">
            <a:avLst/>
          </a:prstGeom>
          <a:solidFill>
            <a:schemeClr val="accent1"/>
          </a:solidFill>
          <a:ln w="762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1">
                <a:highlight>
                  <a:srgbClr val="FF0000"/>
                </a:highlight>
              </a:defRPr>
            </a:lvl1pPr>
          </a:lstStyle>
          <a:p>
            <a:r>
              <a:rPr lang="en-US"/>
              <a:t>&lt; Insert Icon &gt;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4F4C5BFE-C3CA-5459-9731-D0CAECFBB21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48773" y="2018619"/>
            <a:ext cx="1371600" cy="1371600"/>
          </a:xfrm>
          <a:prstGeom prst="ellipse">
            <a:avLst/>
          </a:prstGeom>
          <a:solidFill>
            <a:schemeClr val="accent4"/>
          </a:solidFill>
          <a:ln w="762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1">
                <a:highlight>
                  <a:srgbClr val="FF0000"/>
                </a:highlight>
              </a:defRPr>
            </a:lvl1pPr>
          </a:lstStyle>
          <a:p>
            <a:r>
              <a:rPr lang="en-US"/>
              <a:t>&lt; Insert Icon &gt;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6B496536-8FA9-26CB-520B-73F08F92A34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086707" y="2018619"/>
            <a:ext cx="1371600" cy="1371600"/>
          </a:xfrm>
          <a:prstGeom prst="ellipse">
            <a:avLst/>
          </a:prstGeom>
          <a:solidFill>
            <a:schemeClr val="accent5"/>
          </a:solidFill>
          <a:ln w="762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051">
                <a:highlight>
                  <a:srgbClr val="FF0000"/>
                </a:highlight>
              </a:defRPr>
            </a:lvl1pPr>
          </a:lstStyle>
          <a:p>
            <a:r>
              <a:rPr lang="en-US"/>
              <a:t>Select Frame &gt; Insert &gt; Icon</a:t>
            </a:r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BED1712D-C569-FDDB-A10F-D0E758233A2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873035" y="2018619"/>
            <a:ext cx="1371600" cy="1371600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051">
                <a:highlight>
                  <a:srgbClr val="FF0000"/>
                </a:highlight>
              </a:defRPr>
            </a:lvl1pPr>
          </a:lstStyle>
          <a:p>
            <a:r>
              <a:rPr lang="en-US"/>
              <a:t>Select Frame &gt; Insert &gt; Icon</a:t>
            </a:r>
          </a:p>
        </p:txBody>
      </p:sp>
    </p:spTree>
    <p:extLst>
      <p:ext uri="{BB962C8B-B14F-4D97-AF65-F5344CB8AC3E}">
        <p14:creationId xmlns:p14="http://schemas.microsoft.com/office/powerpoint/2010/main" val="39842569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08DB9-2C7E-0C0E-4CD5-9A363FA156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&lt; Full sentence main takeaway for the slide here &gt;</a:t>
            </a:r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D55D3005-B885-490E-F7D6-4EF0D5C632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16200000">
            <a:off x="7348543" y="-1774230"/>
            <a:ext cx="952499" cy="873442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alpha val="20000"/>
            </a:schemeClr>
          </a:solidFill>
          <a:ln>
            <a:noFill/>
          </a:ln>
        </p:spPr>
        <p:txBody>
          <a:bodyPr vert="vert" lIns="91440" tIns="182880" bIns="182880" anchor="ctr">
            <a:noAutofit/>
          </a:bodyPr>
          <a:lstStyle>
            <a:lvl1pPr marL="0" indent="0">
              <a:buNone/>
              <a:defRPr sz="1351"/>
            </a:lvl1pPr>
            <a:lvl2pPr marL="342891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lvl="0"/>
            <a:r>
              <a:rPr lang="en-US"/>
              <a:t>&lt; Insert Text &gt;</a:t>
            </a:r>
          </a:p>
        </p:txBody>
      </p:sp>
      <p:sp>
        <p:nvSpPr>
          <p:cNvPr id="76" name="Text Placeholder 74">
            <a:extLst>
              <a:ext uri="{FF2B5EF4-FFF2-40B4-BE49-F238E27FC236}">
                <a16:creationId xmlns:a16="http://schemas.microsoft.com/office/drawing/2014/main" id="{9DCCFC8C-8DEF-CF80-1C6C-B57C755E37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7348543" y="-670728"/>
            <a:ext cx="952499" cy="873442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>
              <a:alpha val="10000"/>
            </a:schemeClr>
          </a:solidFill>
          <a:ln>
            <a:noFill/>
          </a:ln>
        </p:spPr>
        <p:txBody>
          <a:bodyPr vert="vert" lIns="91440" tIns="182880" bIns="182880" anchor="ctr">
            <a:noAutofit/>
          </a:bodyPr>
          <a:lstStyle>
            <a:lvl1pPr marL="0" indent="0">
              <a:buNone/>
              <a:defRPr sz="1351"/>
            </a:lvl1pPr>
            <a:lvl2pPr marL="342891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lvl="0"/>
            <a:r>
              <a:rPr lang="en-US"/>
              <a:t>&lt; Insert Text &gt;</a:t>
            </a:r>
          </a:p>
        </p:txBody>
      </p:sp>
      <p:sp>
        <p:nvSpPr>
          <p:cNvPr id="77" name="Text Placeholder 74">
            <a:extLst>
              <a:ext uri="{FF2B5EF4-FFF2-40B4-BE49-F238E27FC236}">
                <a16:creationId xmlns:a16="http://schemas.microsoft.com/office/drawing/2014/main" id="{C48B711F-CF72-442E-8666-6048675B8B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348544" y="423409"/>
            <a:ext cx="952499" cy="873442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>
              <a:alpha val="20000"/>
            </a:schemeClr>
          </a:solidFill>
          <a:ln>
            <a:noFill/>
          </a:ln>
        </p:spPr>
        <p:txBody>
          <a:bodyPr vert="vert" lIns="91440" tIns="182880" bIns="182880" anchor="ctr">
            <a:noAutofit/>
          </a:bodyPr>
          <a:lstStyle>
            <a:lvl1pPr marL="0" indent="0">
              <a:buNone/>
              <a:defRPr sz="1351"/>
            </a:lvl1pPr>
            <a:lvl2pPr marL="342891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lvl="0"/>
            <a:r>
              <a:rPr lang="en-US"/>
              <a:t>&lt; Insert Text &gt;</a:t>
            </a:r>
          </a:p>
        </p:txBody>
      </p:sp>
      <p:sp>
        <p:nvSpPr>
          <p:cNvPr id="78" name="Text Placeholder 74">
            <a:extLst>
              <a:ext uri="{FF2B5EF4-FFF2-40B4-BE49-F238E27FC236}">
                <a16:creationId xmlns:a16="http://schemas.microsoft.com/office/drawing/2014/main" id="{1D831A85-DE7A-0CDA-96D3-54C5CCE0A8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7348544" y="1517544"/>
            <a:ext cx="952499" cy="873442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>
              <a:alpha val="20000"/>
            </a:schemeClr>
          </a:solidFill>
          <a:ln>
            <a:noFill/>
          </a:ln>
        </p:spPr>
        <p:txBody>
          <a:bodyPr vert="vert" lIns="91440" tIns="182880" bIns="182880" anchor="ctr">
            <a:noAutofit/>
          </a:bodyPr>
          <a:lstStyle>
            <a:lvl1pPr marL="0" indent="0">
              <a:buNone/>
              <a:defRPr sz="1351"/>
            </a:lvl1pPr>
            <a:lvl2pPr marL="342891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lvl="0"/>
            <a:r>
              <a:rPr lang="en-US"/>
              <a:t>&lt; Insert Text &gt;</a:t>
            </a:r>
          </a:p>
        </p:txBody>
      </p:sp>
      <p:sp>
        <p:nvSpPr>
          <p:cNvPr id="79" name="Text Placeholder 74">
            <a:extLst>
              <a:ext uri="{FF2B5EF4-FFF2-40B4-BE49-F238E27FC236}">
                <a16:creationId xmlns:a16="http://schemas.microsoft.com/office/drawing/2014/main" id="{B77D40FD-7449-30B2-EAF6-99DFD33999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5400000">
            <a:off x="1676404" y="1392839"/>
            <a:ext cx="952501" cy="240029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</p:spPr>
        <p:txBody>
          <a:bodyPr vert="vert270" anchor="ctr">
            <a:noAutofit/>
          </a:bodyPr>
          <a:lstStyle>
            <a:lvl1pPr marL="68578" indent="0">
              <a:buNone/>
              <a:defRPr sz="1351" b="1">
                <a:solidFill>
                  <a:schemeClr val="bg1"/>
                </a:solidFill>
              </a:defRPr>
            </a:lvl1pPr>
            <a:lvl2pPr marL="342891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lvl="0"/>
            <a:r>
              <a:rPr lang="en-US"/>
              <a:t>&lt; Category &gt;</a:t>
            </a:r>
          </a:p>
        </p:txBody>
      </p:sp>
      <p:sp>
        <p:nvSpPr>
          <p:cNvPr id="81" name="Text Placeholder 74">
            <a:extLst>
              <a:ext uri="{FF2B5EF4-FFF2-40B4-BE49-F238E27FC236}">
                <a16:creationId xmlns:a16="http://schemas.microsoft.com/office/drawing/2014/main" id="{A936240B-1CA4-A8E1-8A3C-334058AEE8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5400000">
            <a:off x="1676404" y="2489785"/>
            <a:ext cx="952501" cy="240029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</p:spPr>
        <p:txBody>
          <a:bodyPr vert="vert270" anchor="ctr">
            <a:noAutofit/>
          </a:bodyPr>
          <a:lstStyle>
            <a:lvl1pPr marL="68578" indent="0">
              <a:buNone/>
              <a:defRPr sz="1351" b="1">
                <a:solidFill>
                  <a:schemeClr val="bg1"/>
                </a:solidFill>
              </a:defRPr>
            </a:lvl1pPr>
            <a:lvl2pPr marL="342891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lvl="0"/>
            <a:r>
              <a:rPr lang="en-US"/>
              <a:t>&lt; Category &gt;</a:t>
            </a:r>
          </a:p>
        </p:txBody>
      </p:sp>
      <p:sp>
        <p:nvSpPr>
          <p:cNvPr id="82" name="Text Placeholder 74">
            <a:extLst>
              <a:ext uri="{FF2B5EF4-FFF2-40B4-BE49-F238E27FC236}">
                <a16:creationId xmlns:a16="http://schemas.microsoft.com/office/drawing/2014/main" id="{968DDFC6-64F2-0414-0D05-527A186831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1676404" y="3586731"/>
            <a:ext cx="952501" cy="240029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</p:spPr>
        <p:txBody>
          <a:bodyPr vert="vert270" anchor="ctr">
            <a:noAutofit/>
          </a:bodyPr>
          <a:lstStyle>
            <a:lvl1pPr marL="68578" indent="0">
              <a:buNone/>
              <a:defRPr sz="1351" b="1">
                <a:solidFill>
                  <a:schemeClr val="bg1"/>
                </a:solidFill>
              </a:defRPr>
            </a:lvl1pPr>
            <a:lvl2pPr marL="342891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lvl="0"/>
            <a:r>
              <a:rPr lang="en-US"/>
              <a:t>&lt; Category &gt;</a:t>
            </a:r>
          </a:p>
        </p:txBody>
      </p:sp>
      <p:sp>
        <p:nvSpPr>
          <p:cNvPr id="83" name="Text Placeholder 74">
            <a:extLst>
              <a:ext uri="{FF2B5EF4-FFF2-40B4-BE49-F238E27FC236}">
                <a16:creationId xmlns:a16="http://schemas.microsoft.com/office/drawing/2014/main" id="{EEA0979E-EB9D-8FE8-1D21-B7256FE36B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1676404" y="4674152"/>
            <a:ext cx="952501" cy="240029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</p:spPr>
        <p:txBody>
          <a:bodyPr vert="vert270" anchor="ctr">
            <a:noAutofit/>
          </a:bodyPr>
          <a:lstStyle>
            <a:lvl1pPr marL="68578" indent="0">
              <a:buNone/>
              <a:defRPr sz="1351" b="1">
                <a:solidFill>
                  <a:schemeClr val="bg1"/>
                </a:solidFill>
              </a:defRPr>
            </a:lvl1pPr>
            <a:lvl2pPr marL="342891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lvl="0"/>
            <a:r>
              <a:rPr lang="en-US"/>
              <a:t>&lt; Category &gt;</a:t>
            </a:r>
          </a:p>
        </p:txBody>
      </p:sp>
      <p:sp>
        <p:nvSpPr>
          <p:cNvPr id="84" name="Picture Placeholder 4">
            <a:extLst>
              <a:ext uri="{FF2B5EF4-FFF2-40B4-BE49-F238E27FC236}">
                <a16:creationId xmlns:a16="http://schemas.microsoft.com/office/drawing/2014/main" id="{4410482E-3399-B8E0-F718-8A3D1EFB7EA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527" y="2116734"/>
            <a:ext cx="942977" cy="94887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51">
                <a:highlight>
                  <a:srgbClr val="FF0000"/>
                </a:highlight>
              </a:defRPr>
            </a:lvl1pPr>
          </a:lstStyle>
          <a:p>
            <a:r>
              <a:rPr lang="en-US"/>
              <a:t>&lt; Insert Icon &gt;</a:t>
            </a:r>
          </a:p>
        </p:txBody>
      </p:sp>
      <p:sp>
        <p:nvSpPr>
          <p:cNvPr id="85" name="Picture Placeholder 4">
            <a:extLst>
              <a:ext uri="{FF2B5EF4-FFF2-40B4-BE49-F238E27FC236}">
                <a16:creationId xmlns:a16="http://schemas.microsoft.com/office/drawing/2014/main" id="{CEDC9358-C5C5-5ADD-608F-8DB5B8A7112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527" y="3213680"/>
            <a:ext cx="942977" cy="94887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51">
                <a:highlight>
                  <a:srgbClr val="FF0000"/>
                </a:highlight>
              </a:defRPr>
            </a:lvl1pPr>
          </a:lstStyle>
          <a:p>
            <a:r>
              <a:rPr lang="en-US"/>
              <a:t>Select Frame &gt; Insert &gt; Icon</a:t>
            </a:r>
          </a:p>
        </p:txBody>
      </p:sp>
      <p:sp>
        <p:nvSpPr>
          <p:cNvPr id="86" name="Picture Placeholder 4">
            <a:extLst>
              <a:ext uri="{FF2B5EF4-FFF2-40B4-BE49-F238E27FC236}">
                <a16:creationId xmlns:a16="http://schemas.microsoft.com/office/drawing/2014/main" id="{6D1576BE-35FB-56B4-BA69-3656129BCDF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527" y="4310628"/>
            <a:ext cx="942977" cy="94887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51">
                <a:highlight>
                  <a:srgbClr val="FF0000"/>
                </a:highlight>
              </a:defRPr>
            </a:lvl1pPr>
          </a:lstStyle>
          <a:p>
            <a:r>
              <a:rPr lang="en-US"/>
              <a:t>&lt; Insert Icon &gt;</a:t>
            </a:r>
          </a:p>
        </p:txBody>
      </p:sp>
      <p:sp>
        <p:nvSpPr>
          <p:cNvPr id="87" name="Picture Placeholder 4">
            <a:extLst>
              <a:ext uri="{FF2B5EF4-FFF2-40B4-BE49-F238E27FC236}">
                <a16:creationId xmlns:a16="http://schemas.microsoft.com/office/drawing/2014/main" id="{5F62A62D-0832-5808-B270-8B97987DCE7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527" y="5399425"/>
            <a:ext cx="942977" cy="94887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51">
                <a:highlight>
                  <a:srgbClr val="FF0000"/>
                </a:highlight>
              </a:defRPr>
            </a:lvl1pPr>
          </a:lstStyle>
          <a:p>
            <a:r>
              <a:rPr lang="en-US"/>
              <a:t>Select Frame &gt; Insert &gt; Icon</a:t>
            </a:r>
          </a:p>
        </p:txBody>
      </p:sp>
    </p:spTree>
    <p:extLst>
      <p:ext uri="{BB962C8B-B14F-4D97-AF65-F5344CB8AC3E}">
        <p14:creationId xmlns:p14="http://schemas.microsoft.com/office/powerpoint/2010/main" val="31866541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1E5D7-545A-3721-4487-D5C4EEF49C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&lt; Full sentence main takeaway for the slide here &gt;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0FE7D1B-4C02-1440-0A57-31C8302B5560}"/>
              </a:ext>
            </a:extLst>
          </p:cNvPr>
          <p:cNvGrpSpPr/>
          <p:nvPr/>
        </p:nvGrpSpPr>
        <p:grpSpPr>
          <a:xfrm flipV="1">
            <a:off x="3150963" y="3939871"/>
            <a:ext cx="3798663" cy="2206600"/>
            <a:chOff x="2779484" y="1537323"/>
            <a:chExt cx="3798663" cy="2206600"/>
          </a:xfrm>
          <a:solidFill>
            <a:schemeClr val="accent2"/>
          </a:solidFill>
        </p:grpSpPr>
        <p:sp>
          <p:nvSpPr>
            <p:cNvPr id="4" name="Arrow: Bent 3">
              <a:extLst>
                <a:ext uri="{FF2B5EF4-FFF2-40B4-BE49-F238E27FC236}">
                  <a16:creationId xmlns:a16="http://schemas.microsoft.com/office/drawing/2014/main" id="{F82E1204-DB00-9650-4E81-5424994FBA5E}"/>
                </a:ext>
              </a:extLst>
            </p:cNvPr>
            <p:cNvSpPr/>
            <p:nvPr/>
          </p:nvSpPr>
          <p:spPr>
            <a:xfrm rot="10800000">
              <a:off x="2779484" y="2406507"/>
              <a:ext cx="1966688" cy="1337416"/>
            </a:xfrm>
            <a:prstGeom prst="bentArrow">
              <a:avLst>
                <a:gd name="adj1" fmla="val 10282"/>
                <a:gd name="adj2" fmla="val 25000"/>
                <a:gd name="adj3" fmla="val 0"/>
                <a:gd name="adj4" fmla="val 4375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>
                <a:solidFill>
                  <a:schemeClr val="tx1"/>
                </a:solidFill>
              </a:endParaRPr>
            </a:p>
          </p:txBody>
        </p:sp>
        <p:sp>
          <p:nvSpPr>
            <p:cNvPr id="5" name="Arrow: Bent 4">
              <a:extLst>
                <a:ext uri="{FF2B5EF4-FFF2-40B4-BE49-F238E27FC236}">
                  <a16:creationId xmlns:a16="http://schemas.microsoft.com/office/drawing/2014/main" id="{062F691E-F0D3-A228-CC95-C1010687D012}"/>
                </a:ext>
              </a:extLst>
            </p:cNvPr>
            <p:cNvSpPr/>
            <p:nvPr/>
          </p:nvSpPr>
          <p:spPr>
            <a:xfrm>
              <a:off x="4611459" y="1537323"/>
              <a:ext cx="1966688" cy="1337416"/>
            </a:xfrm>
            <a:prstGeom prst="bentArrow">
              <a:avLst>
                <a:gd name="adj1" fmla="val 10282"/>
                <a:gd name="adj2" fmla="val 25000"/>
                <a:gd name="adj3" fmla="val 0"/>
                <a:gd name="adj4" fmla="val 4375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7ABAC0A-DF6A-8D1C-DCE7-91D56502E8D9}"/>
              </a:ext>
            </a:extLst>
          </p:cNvPr>
          <p:cNvGrpSpPr/>
          <p:nvPr/>
        </p:nvGrpSpPr>
        <p:grpSpPr>
          <a:xfrm>
            <a:off x="3150963" y="2076167"/>
            <a:ext cx="3798663" cy="2264656"/>
            <a:chOff x="2779484" y="1479267"/>
            <a:chExt cx="3798663" cy="2264656"/>
          </a:xfrm>
        </p:grpSpPr>
        <p:sp>
          <p:nvSpPr>
            <p:cNvPr id="7" name="Arrow: Bent 6">
              <a:extLst>
                <a:ext uri="{FF2B5EF4-FFF2-40B4-BE49-F238E27FC236}">
                  <a16:creationId xmlns:a16="http://schemas.microsoft.com/office/drawing/2014/main" id="{1864C63D-B47C-D624-B3BF-CA91D69FAC90}"/>
                </a:ext>
              </a:extLst>
            </p:cNvPr>
            <p:cNvSpPr/>
            <p:nvPr/>
          </p:nvSpPr>
          <p:spPr>
            <a:xfrm rot="10800000">
              <a:off x="2779484" y="2406507"/>
              <a:ext cx="1966688" cy="1337416"/>
            </a:xfrm>
            <a:prstGeom prst="bentArrow">
              <a:avLst>
                <a:gd name="adj1" fmla="val 10282"/>
                <a:gd name="adj2" fmla="val 25000"/>
                <a:gd name="adj3" fmla="val 0"/>
                <a:gd name="adj4" fmla="val 4375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>
                <a:solidFill>
                  <a:schemeClr val="tx1"/>
                </a:solidFill>
              </a:endParaRPr>
            </a:p>
          </p:txBody>
        </p:sp>
        <p:sp>
          <p:nvSpPr>
            <p:cNvPr id="8" name="Arrow: Bent 7">
              <a:extLst>
                <a:ext uri="{FF2B5EF4-FFF2-40B4-BE49-F238E27FC236}">
                  <a16:creationId xmlns:a16="http://schemas.microsoft.com/office/drawing/2014/main" id="{38FB03A0-903E-087C-B2C6-FC4BC06877D9}"/>
                </a:ext>
              </a:extLst>
            </p:cNvPr>
            <p:cNvSpPr/>
            <p:nvPr/>
          </p:nvSpPr>
          <p:spPr>
            <a:xfrm>
              <a:off x="4611459" y="1479267"/>
              <a:ext cx="1966688" cy="1337416"/>
            </a:xfrm>
            <a:prstGeom prst="bentArrow">
              <a:avLst>
                <a:gd name="adj1" fmla="val 10282"/>
                <a:gd name="adj2" fmla="val 25000"/>
                <a:gd name="adj3" fmla="val 0"/>
                <a:gd name="adj4" fmla="val 4375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>
                <a:solidFill>
                  <a:schemeClr val="tx1"/>
                </a:solidFill>
              </a:endParaRPr>
            </a:p>
          </p:txBody>
        </p:sp>
      </p:grpSp>
      <p:sp>
        <p:nvSpPr>
          <p:cNvPr id="18" name="Text Placeholder 74">
            <a:extLst>
              <a:ext uri="{FF2B5EF4-FFF2-40B4-BE49-F238E27FC236}">
                <a16:creationId xmlns:a16="http://schemas.microsoft.com/office/drawing/2014/main" id="{E465B440-6065-30CA-015B-4B0BCC231B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4909" y="3602268"/>
            <a:ext cx="3052907" cy="101146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anchor="ctr">
            <a:noAutofit/>
          </a:bodyPr>
          <a:lstStyle>
            <a:lvl1pPr marL="68578" indent="0" algn="r">
              <a:buNone/>
              <a:defRPr sz="1351" b="1">
                <a:solidFill>
                  <a:schemeClr val="tx1"/>
                </a:solidFill>
              </a:defRPr>
            </a:lvl1pPr>
            <a:lvl2pPr marL="342891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lvl="0"/>
            <a:r>
              <a:rPr lang="en-US"/>
              <a:t>&lt; Category &gt;</a:t>
            </a:r>
          </a:p>
        </p:txBody>
      </p:sp>
      <p:sp>
        <p:nvSpPr>
          <p:cNvPr id="19" name="Picture Placeholder 12">
            <a:extLst>
              <a:ext uri="{FF2B5EF4-FFF2-40B4-BE49-F238E27FC236}">
                <a16:creationId xmlns:a16="http://schemas.microsoft.com/office/drawing/2014/main" id="{5586753C-FBBC-2F59-186D-FBF538E00CB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8201" y="3729483"/>
            <a:ext cx="762075" cy="762074"/>
          </a:xfrm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highlight>
                  <a:srgbClr val="FF0000"/>
                </a:highlight>
              </a:defRPr>
            </a:lvl1pPr>
          </a:lstStyle>
          <a:p>
            <a:r>
              <a:rPr lang="en-US"/>
              <a:t>&lt; Insert Icon &gt;</a:t>
            </a:r>
          </a:p>
        </p:txBody>
      </p:sp>
      <p:sp>
        <p:nvSpPr>
          <p:cNvPr id="20" name="Text Placeholder 74">
            <a:extLst>
              <a:ext uri="{FF2B5EF4-FFF2-40B4-BE49-F238E27FC236}">
                <a16:creationId xmlns:a16="http://schemas.microsoft.com/office/drawing/2014/main" id="{114D0F58-6BF0-8B4A-12FA-B96640D54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9725" y="5277293"/>
            <a:ext cx="4951639" cy="1011467"/>
          </a:xfrm>
          <a:prstGeom prst="rect">
            <a:avLst/>
          </a:prstGeom>
          <a:solidFill>
            <a:schemeClr val="accent2"/>
          </a:solidFill>
        </p:spPr>
        <p:txBody>
          <a:bodyPr vert="horz" anchor="ctr">
            <a:noAutofit/>
          </a:bodyPr>
          <a:lstStyle>
            <a:lvl1pPr marL="68578" indent="0" algn="l">
              <a:buNone/>
              <a:defRPr sz="1351" b="1">
                <a:solidFill>
                  <a:schemeClr val="bg1"/>
                </a:solidFill>
              </a:defRPr>
            </a:lvl1pPr>
            <a:lvl2pPr marL="342891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lvl="0"/>
            <a:r>
              <a:rPr lang="en-US"/>
              <a:t>&lt; Subcategory &gt;</a:t>
            </a:r>
          </a:p>
        </p:txBody>
      </p:sp>
      <p:sp>
        <p:nvSpPr>
          <p:cNvPr id="21" name="Text Placeholder 74">
            <a:extLst>
              <a:ext uri="{FF2B5EF4-FFF2-40B4-BE49-F238E27FC236}">
                <a16:creationId xmlns:a16="http://schemas.microsoft.com/office/drawing/2014/main" id="{5A3A1944-2E86-E370-7140-FF44BC7461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9725" y="1888945"/>
            <a:ext cx="4951639" cy="1011467"/>
          </a:xfrm>
          <a:prstGeom prst="rect">
            <a:avLst/>
          </a:prstGeom>
          <a:solidFill>
            <a:schemeClr val="accent1"/>
          </a:solidFill>
        </p:spPr>
        <p:txBody>
          <a:bodyPr vert="horz" anchor="ctr">
            <a:noAutofit/>
          </a:bodyPr>
          <a:lstStyle>
            <a:lvl1pPr marL="68578" indent="0" algn="l">
              <a:buNone/>
              <a:defRPr sz="1351" b="1">
                <a:solidFill>
                  <a:schemeClr val="bg1"/>
                </a:solidFill>
              </a:defRPr>
            </a:lvl1pPr>
            <a:lvl2pPr marL="342891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lvl="0"/>
            <a:r>
              <a:rPr lang="en-US"/>
              <a:t>&lt; Subcategory &gt;</a:t>
            </a:r>
          </a:p>
        </p:txBody>
      </p:sp>
      <p:sp>
        <p:nvSpPr>
          <p:cNvPr id="22" name="Picture Placeholder 12">
            <a:extLst>
              <a:ext uri="{FF2B5EF4-FFF2-40B4-BE49-F238E27FC236}">
                <a16:creationId xmlns:a16="http://schemas.microsoft.com/office/drawing/2014/main" id="{EF92EA4F-7DDC-6D42-77FA-0E695E691FB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458449" y="2013884"/>
            <a:ext cx="762075" cy="762074"/>
          </a:xfrm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highlight>
                  <a:srgbClr val="FF0000"/>
                </a:highlight>
              </a:defRPr>
            </a:lvl1pPr>
          </a:lstStyle>
          <a:p>
            <a:r>
              <a:rPr lang="en-US"/>
              <a:t>&lt; Insert Icon &gt;</a:t>
            </a:r>
          </a:p>
        </p:txBody>
      </p:sp>
      <p:sp>
        <p:nvSpPr>
          <p:cNvPr id="23" name="Picture Placeholder 12">
            <a:extLst>
              <a:ext uri="{FF2B5EF4-FFF2-40B4-BE49-F238E27FC236}">
                <a16:creationId xmlns:a16="http://schemas.microsoft.com/office/drawing/2014/main" id="{BE76583D-8ECF-9FA3-EA56-17714E2C5F7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458449" y="5398105"/>
            <a:ext cx="762075" cy="762074"/>
          </a:xfrm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highlight>
                  <a:srgbClr val="FF0000"/>
                </a:highlight>
              </a:defRPr>
            </a:lvl1pPr>
          </a:lstStyle>
          <a:p>
            <a:r>
              <a:rPr lang="en-US"/>
              <a:t>&lt; Insert Icon &gt;</a:t>
            </a:r>
          </a:p>
        </p:txBody>
      </p:sp>
    </p:spTree>
    <p:extLst>
      <p:ext uri="{BB962C8B-B14F-4D97-AF65-F5344CB8AC3E}">
        <p14:creationId xmlns:p14="http://schemas.microsoft.com/office/powerpoint/2010/main" val="1401919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0F14F210-B733-B795-5FFA-98748B9C02DC}"/>
              </a:ext>
            </a:extLst>
          </p:cNvPr>
          <p:cNvSpPr>
            <a:spLocks/>
          </p:cNvSpPr>
          <p:nvPr/>
        </p:nvSpPr>
        <p:spPr bwMode="auto">
          <a:xfrm>
            <a:off x="3576032" y="1962581"/>
            <a:ext cx="3242277" cy="1904149"/>
          </a:xfrm>
          <a:custGeom>
            <a:avLst/>
            <a:gdLst>
              <a:gd name="T0" fmla="*/ 749 w 2142"/>
              <a:gd name="T1" fmla="*/ 1213 h 1261"/>
              <a:gd name="T2" fmla="*/ 665 w 2142"/>
              <a:gd name="T3" fmla="*/ 1083 h 1261"/>
              <a:gd name="T4" fmla="*/ 674 w 2142"/>
              <a:gd name="T5" fmla="*/ 1035 h 1261"/>
              <a:gd name="T6" fmla="*/ 858 w 2142"/>
              <a:gd name="T7" fmla="*/ 924 h 1261"/>
              <a:gd name="T8" fmla="*/ 1050 w 2142"/>
              <a:gd name="T9" fmla="*/ 1082 h 1261"/>
              <a:gd name="T10" fmla="*/ 1040 w 2142"/>
              <a:gd name="T11" fmla="*/ 1131 h 1261"/>
              <a:gd name="T12" fmla="*/ 966 w 2142"/>
              <a:gd name="T13" fmla="*/ 1213 h 1261"/>
              <a:gd name="T14" fmla="*/ 947 w 2142"/>
              <a:gd name="T15" fmla="*/ 1261 h 1261"/>
              <a:gd name="T16" fmla="*/ 1731 w 2142"/>
              <a:gd name="T17" fmla="*/ 1261 h 1261"/>
              <a:gd name="T18" fmla="*/ 1732 w 2142"/>
              <a:gd name="T19" fmla="*/ 1261 h 1261"/>
              <a:gd name="T20" fmla="*/ 1732 w 2142"/>
              <a:gd name="T21" fmla="*/ 616 h 1261"/>
              <a:gd name="T22" fmla="*/ 1732 w 2142"/>
              <a:gd name="T23" fmla="*/ 616 h 1261"/>
              <a:gd name="T24" fmla="*/ 1732 w 2142"/>
              <a:gd name="T25" fmla="*/ 615 h 1261"/>
              <a:gd name="T26" fmla="*/ 1792 w 2142"/>
              <a:gd name="T27" fmla="*/ 631 h 1261"/>
              <a:gd name="T28" fmla="*/ 1950 w 2142"/>
              <a:gd name="T29" fmla="*/ 700 h 1261"/>
              <a:gd name="T30" fmla="*/ 2141 w 2142"/>
              <a:gd name="T31" fmla="*/ 558 h 1261"/>
              <a:gd name="T32" fmla="*/ 2142 w 2142"/>
              <a:gd name="T33" fmla="*/ 543 h 1261"/>
              <a:gd name="T34" fmla="*/ 1950 w 2142"/>
              <a:gd name="T35" fmla="*/ 385 h 1261"/>
              <a:gd name="T36" fmla="*/ 1791 w 2142"/>
              <a:gd name="T37" fmla="*/ 453 h 1261"/>
              <a:gd name="T38" fmla="*/ 1732 w 2142"/>
              <a:gd name="T39" fmla="*/ 469 h 1261"/>
              <a:gd name="T40" fmla="*/ 1732 w 2142"/>
              <a:gd name="T41" fmla="*/ 0 h 1261"/>
              <a:gd name="T42" fmla="*/ 1525 w 2142"/>
              <a:gd name="T43" fmla="*/ 9 h 1261"/>
              <a:gd name="T44" fmla="*/ 1086 w 2142"/>
              <a:gd name="T45" fmla="*/ 202 h 1261"/>
              <a:gd name="T46" fmla="*/ 398 w 2142"/>
              <a:gd name="T47" fmla="*/ 416 h 1261"/>
              <a:gd name="T48" fmla="*/ 23 w 2142"/>
              <a:gd name="T49" fmla="*/ 1016 h 1261"/>
              <a:gd name="T50" fmla="*/ 0 w 2142"/>
              <a:gd name="T51" fmla="*/ 1216 h 1261"/>
              <a:gd name="T52" fmla="*/ 0 w 2142"/>
              <a:gd name="T53" fmla="*/ 1261 h 1261"/>
              <a:gd name="T54" fmla="*/ 768 w 2142"/>
              <a:gd name="T55" fmla="*/ 1261 h 1261"/>
              <a:gd name="T56" fmla="*/ 749 w 2142"/>
              <a:gd name="T57" fmla="*/ 1213 h 1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142" h="1261">
                <a:moveTo>
                  <a:pt x="749" y="1213"/>
                </a:moveTo>
                <a:cubicBezTo>
                  <a:pt x="698" y="1184"/>
                  <a:pt x="665" y="1137"/>
                  <a:pt x="665" y="1083"/>
                </a:cubicBezTo>
                <a:cubicBezTo>
                  <a:pt x="665" y="1066"/>
                  <a:pt x="668" y="1050"/>
                  <a:pt x="674" y="1035"/>
                </a:cubicBezTo>
                <a:cubicBezTo>
                  <a:pt x="698" y="971"/>
                  <a:pt x="771" y="924"/>
                  <a:pt x="858" y="924"/>
                </a:cubicBezTo>
                <a:cubicBezTo>
                  <a:pt x="964" y="924"/>
                  <a:pt x="1050" y="995"/>
                  <a:pt x="1050" y="1082"/>
                </a:cubicBezTo>
                <a:cubicBezTo>
                  <a:pt x="1050" y="1099"/>
                  <a:pt x="1046" y="1115"/>
                  <a:pt x="1040" y="1131"/>
                </a:cubicBezTo>
                <a:cubicBezTo>
                  <a:pt x="1027" y="1165"/>
                  <a:pt x="1001" y="1193"/>
                  <a:pt x="966" y="1213"/>
                </a:cubicBezTo>
                <a:cubicBezTo>
                  <a:pt x="947" y="1261"/>
                  <a:pt x="947" y="1261"/>
                  <a:pt x="947" y="1261"/>
                </a:cubicBezTo>
                <a:cubicBezTo>
                  <a:pt x="1731" y="1261"/>
                  <a:pt x="1731" y="1261"/>
                  <a:pt x="1731" y="1261"/>
                </a:cubicBezTo>
                <a:cubicBezTo>
                  <a:pt x="1732" y="1261"/>
                  <a:pt x="1732" y="1261"/>
                  <a:pt x="1732" y="1261"/>
                </a:cubicBezTo>
                <a:cubicBezTo>
                  <a:pt x="1732" y="616"/>
                  <a:pt x="1732" y="616"/>
                  <a:pt x="1732" y="616"/>
                </a:cubicBezTo>
                <a:cubicBezTo>
                  <a:pt x="1732" y="616"/>
                  <a:pt x="1732" y="616"/>
                  <a:pt x="1732" y="616"/>
                </a:cubicBezTo>
                <a:cubicBezTo>
                  <a:pt x="1732" y="615"/>
                  <a:pt x="1732" y="615"/>
                  <a:pt x="1732" y="615"/>
                </a:cubicBezTo>
                <a:cubicBezTo>
                  <a:pt x="1792" y="631"/>
                  <a:pt x="1792" y="631"/>
                  <a:pt x="1792" y="631"/>
                </a:cubicBezTo>
                <a:cubicBezTo>
                  <a:pt x="1826" y="672"/>
                  <a:pt x="1884" y="700"/>
                  <a:pt x="1950" y="700"/>
                </a:cubicBezTo>
                <a:cubicBezTo>
                  <a:pt x="2049" y="700"/>
                  <a:pt x="2131" y="638"/>
                  <a:pt x="2141" y="558"/>
                </a:cubicBezTo>
                <a:cubicBezTo>
                  <a:pt x="2141" y="553"/>
                  <a:pt x="2142" y="548"/>
                  <a:pt x="2142" y="543"/>
                </a:cubicBezTo>
                <a:cubicBezTo>
                  <a:pt x="2142" y="455"/>
                  <a:pt x="2056" y="385"/>
                  <a:pt x="1950" y="385"/>
                </a:cubicBezTo>
                <a:cubicBezTo>
                  <a:pt x="1884" y="385"/>
                  <a:pt x="1826" y="412"/>
                  <a:pt x="1791" y="453"/>
                </a:cubicBezTo>
                <a:cubicBezTo>
                  <a:pt x="1732" y="469"/>
                  <a:pt x="1732" y="469"/>
                  <a:pt x="1732" y="469"/>
                </a:cubicBezTo>
                <a:cubicBezTo>
                  <a:pt x="1732" y="0"/>
                  <a:pt x="1732" y="0"/>
                  <a:pt x="1732" y="0"/>
                </a:cubicBezTo>
                <a:cubicBezTo>
                  <a:pt x="1663" y="0"/>
                  <a:pt x="1594" y="2"/>
                  <a:pt x="1525" y="9"/>
                </a:cubicBezTo>
                <a:cubicBezTo>
                  <a:pt x="1363" y="25"/>
                  <a:pt x="1197" y="77"/>
                  <a:pt x="1086" y="202"/>
                </a:cubicBezTo>
                <a:cubicBezTo>
                  <a:pt x="841" y="189"/>
                  <a:pt x="593" y="266"/>
                  <a:pt x="398" y="416"/>
                </a:cubicBezTo>
                <a:cubicBezTo>
                  <a:pt x="207" y="564"/>
                  <a:pt x="73" y="781"/>
                  <a:pt x="23" y="1016"/>
                </a:cubicBezTo>
                <a:cubicBezTo>
                  <a:pt x="9" y="1082"/>
                  <a:pt x="2" y="1149"/>
                  <a:pt x="0" y="1216"/>
                </a:cubicBezTo>
                <a:cubicBezTo>
                  <a:pt x="0" y="1231"/>
                  <a:pt x="0" y="1246"/>
                  <a:pt x="0" y="1261"/>
                </a:cubicBezTo>
                <a:cubicBezTo>
                  <a:pt x="768" y="1261"/>
                  <a:pt x="768" y="1261"/>
                  <a:pt x="768" y="1261"/>
                </a:cubicBezTo>
                <a:lnTo>
                  <a:pt x="749" y="1213"/>
                </a:lnTo>
                <a:close/>
              </a:path>
            </a:pathLst>
          </a:custGeom>
          <a:solidFill>
            <a:schemeClr val="accent1"/>
          </a:solidFill>
          <a:ln w="65088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68580" tIns="34291" rIns="68580" bIns="34291" numCol="1" anchor="t" anchorCtr="0" compatLnSpc="1">
            <a:prstTxWarp prst="textNoShape">
              <a:avLst/>
            </a:prstTxWarp>
          </a:bodyPr>
          <a:lstStyle/>
          <a:p>
            <a:endParaRPr lang="en-US" sz="1351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39F74C80-FFB9-5C8F-3361-01390EF4AA45}"/>
              </a:ext>
            </a:extLst>
          </p:cNvPr>
          <p:cNvSpPr>
            <a:spLocks/>
          </p:cNvSpPr>
          <p:nvPr/>
        </p:nvSpPr>
        <p:spPr bwMode="auto">
          <a:xfrm>
            <a:off x="6198588" y="1962581"/>
            <a:ext cx="2346805" cy="2413567"/>
          </a:xfrm>
          <a:custGeom>
            <a:avLst/>
            <a:gdLst>
              <a:gd name="T0" fmla="*/ 784 w 1550"/>
              <a:gd name="T1" fmla="*/ 1261 h 1598"/>
              <a:gd name="T2" fmla="*/ 784 w 1550"/>
              <a:gd name="T3" fmla="*/ 1262 h 1598"/>
              <a:gd name="T4" fmla="*/ 785 w 1550"/>
              <a:gd name="T5" fmla="*/ 1262 h 1598"/>
              <a:gd name="T6" fmla="*/ 766 w 1550"/>
              <a:gd name="T7" fmla="*/ 1311 h 1598"/>
              <a:gd name="T8" fmla="*/ 683 w 1550"/>
              <a:gd name="T9" fmla="*/ 1441 h 1598"/>
              <a:gd name="T10" fmla="*/ 759 w 1550"/>
              <a:gd name="T11" fmla="*/ 1567 h 1598"/>
              <a:gd name="T12" fmla="*/ 874 w 1550"/>
              <a:gd name="T13" fmla="*/ 1598 h 1598"/>
              <a:gd name="T14" fmla="*/ 1066 w 1550"/>
              <a:gd name="T15" fmla="*/ 1440 h 1598"/>
              <a:gd name="T16" fmla="*/ 992 w 1550"/>
              <a:gd name="T17" fmla="*/ 1316 h 1598"/>
              <a:gd name="T18" fmla="*/ 983 w 1550"/>
              <a:gd name="T19" fmla="*/ 1311 h 1598"/>
              <a:gd name="T20" fmla="*/ 983 w 1550"/>
              <a:gd name="T21" fmla="*/ 1311 h 1598"/>
              <a:gd name="T22" fmla="*/ 982 w 1550"/>
              <a:gd name="T23" fmla="*/ 1310 h 1598"/>
              <a:gd name="T24" fmla="*/ 963 w 1550"/>
              <a:gd name="T25" fmla="*/ 1261 h 1598"/>
              <a:gd name="T26" fmla="*/ 1481 w 1550"/>
              <a:gd name="T27" fmla="*/ 1261 h 1598"/>
              <a:gd name="T28" fmla="*/ 1433 w 1550"/>
              <a:gd name="T29" fmla="*/ 883 h 1598"/>
              <a:gd name="T30" fmla="*/ 1415 w 1550"/>
              <a:gd name="T31" fmla="*/ 831 h 1598"/>
              <a:gd name="T32" fmla="*/ 1396 w 1550"/>
              <a:gd name="T33" fmla="*/ 775 h 1598"/>
              <a:gd name="T34" fmla="*/ 1348 w 1550"/>
              <a:gd name="T35" fmla="*/ 675 h 1598"/>
              <a:gd name="T36" fmla="*/ 1210 w 1550"/>
              <a:gd name="T37" fmla="*/ 493 h 1598"/>
              <a:gd name="T38" fmla="*/ 809 w 1550"/>
              <a:gd name="T39" fmla="*/ 201 h 1598"/>
              <a:gd name="T40" fmla="*/ 329 w 1550"/>
              <a:gd name="T41" fmla="*/ 17 h 1598"/>
              <a:gd name="T42" fmla="*/ 62 w 1550"/>
              <a:gd name="T43" fmla="*/ 0 h 1598"/>
              <a:gd name="T44" fmla="*/ 0 w 1550"/>
              <a:gd name="T45" fmla="*/ 0 h 1598"/>
              <a:gd name="T46" fmla="*/ 0 w 1550"/>
              <a:gd name="T47" fmla="*/ 468 h 1598"/>
              <a:gd name="T48" fmla="*/ 60 w 1550"/>
              <a:gd name="T49" fmla="*/ 452 h 1598"/>
              <a:gd name="T50" fmla="*/ 218 w 1550"/>
              <a:gd name="T51" fmla="*/ 384 h 1598"/>
              <a:gd name="T52" fmla="*/ 410 w 1550"/>
              <a:gd name="T53" fmla="*/ 542 h 1598"/>
              <a:gd name="T54" fmla="*/ 409 w 1550"/>
              <a:gd name="T55" fmla="*/ 558 h 1598"/>
              <a:gd name="T56" fmla="*/ 218 w 1550"/>
              <a:gd name="T57" fmla="*/ 701 h 1598"/>
              <a:gd name="T58" fmla="*/ 59 w 1550"/>
              <a:gd name="T59" fmla="*/ 632 h 1598"/>
              <a:gd name="T60" fmla="*/ 0 w 1550"/>
              <a:gd name="T61" fmla="*/ 616 h 1598"/>
              <a:gd name="T62" fmla="*/ 0 w 1550"/>
              <a:gd name="T63" fmla="*/ 1261 h 1598"/>
              <a:gd name="T64" fmla="*/ 784 w 1550"/>
              <a:gd name="T65" fmla="*/ 1261 h 1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550" h="1598">
                <a:moveTo>
                  <a:pt x="784" y="1261"/>
                </a:moveTo>
                <a:cubicBezTo>
                  <a:pt x="784" y="1262"/>
                  <a:pt x="784" y="1262"/>
                  <a:pt x="784" y="1262"/>
                </a:cubicBezTo>
                <a:cubicBezTo>
                  <a:pt x="785" y="1262"/>
                  <a:pt x="785" y="1262"/>
                  <a:pt x="785" y="1262"/>
                </a:cubicBezTo>
                <a:cubicBezTo>
                  <a:pt x="766" y="1311"/>
                  <a:pt x="766" y="1311"/>
                  <a:pt x="766" y="1311"/>
                </a:cubicBezTo>
                <a:cubicBezTo>
                  <a:pt x="716" y="1339"/>
                  <a:pt x="683" y="1387"/>
                  <a:pt x="683" y="1441"/>
                </a:cubicBezTo>
                <a:cubicBezTo>
                  <a:pt x="683" y="1492"/>
                  <a:pt x="713" y="1538"/>
                  <a:pt x="759" y="1567"/>
                </a:cubicBezTo>
                <a:cubicBezTo>
                  <a:pt x="791" y="1587"/>
                  <a:pt x="830" y="1598"/>
                  <a:pt x="874" y="1598"/>
                </a:cubicBezTo>
                <a:cubicBezTo>
                  <a:pt x="980" y="1598"/>
                  <a:pt x="1066" y="1527"/>
                  <a:pt x="1066" y="1440"/>
                </a:cubicBezTo>
                <a:cubicBezTo>
                  <a:pt x="1066" y="1390"/>
                  <a:pt x="1037" y="1345"/>
                  <a:pt x="992" y="1316"/>
                </a:cubicBezTo>
                <a:cubicBezTo>
                  <a:pt x="989" y="1314"/>
                  <a:pt x="986" y="1312"/>
                  <a:pt x="983" y="1311"/>
                </a:cubicBezTo>
                <a:cubicBezTo>
                  <a:pt x="983" y="1311"/>
                  <a:pt x="983" y="1311"/>
                  <a:pt x="983" y="1311"/>
                </a:cubicBezTo>
                <a:cubicBezTo>
                  <a:pt x="983" y="1310"/>
                  <a:pt x="983" y="1310"/>
                  <a:pt x="982" y="1310"/>
                </a:cubicBezTo>
                <a:cubicBezTo>
                  <a:pt x="963" y="1261"/>
                  <a:pt x="963" y="1261"/>
                  <a:pt x="963" y="1261"/>
                </a:cubicBezTo>
                <a:cubicBezTo>
                  <a:pt x="1481" y="1261"/>
                  <a:pt x="1481" y="1261"/>
                  <a:pt x="1481" y="1261"/>
                </a:cubicBezTo>
                <a:cubicBezTo>
                  <a:pt x="1520" y="1130"/>
                  <a:pt x="1550" y="974"/>
                  <a:pt x="1433" y="883"/>
                </a:cubicBezTo>
                <a:cubicBezTo>
                  <a:pt x="1428" y="865"/>
                  <a:pt x="1420" y="849"/>
                  <a:pt x="1415" y="831"/>
                </a:cubicBezTo>
                <a:cubicBezTo>
                  <a:pt x="1409" y="812"/>
                  <a:pt x="1403" y="793"/>
                  <a:pt x="1396" y="775"/>
                </a:cubicBezTo>
                <a:cubicBezTo>
                  <a:pt x="1382" y="741"/>
                  <a:pt x="1366" y="707"/>
                  <a:pt x="1348" y="675"/>
                </a:cubicBezTo>
                <a:cubicBezTo>
                  <a:pt x="1310" y="609"/>
                  <a:pt x="1263" y="548"/>
                  <a:pt x="1210" y="493"/>
                </a:cubicBezTo>
                <a:cubicBezTo>
                  <a:pt x="1094" y="373"/>
                  <a:pt x="952" y="283"/>
                  <a:pt x="809" y="201"/>
                </a:cubicBezTo>
                <a:cubicBezTo>
                  <a:pt x="657" y="116"/>
                  <a:pt x="502" y="42"/>
                  <a:pt x="329" y="17"/>
                </a:cubicBezTo>
                <a:cubicBezTo>
                  <a:pt x="240" y="4"/>
                  <a:pt x="151" y="1"/>
                  <a:pt x="62" y="0"/>
                </a:cubicBezTo>
                <a:cubicBezTo>
                  <a:pt x="41" y="0"/>
                  <a:pt x="21" y="0"/>
                  <a:pt x="0" y="0"/>
                </a:cubicBezTo>
                <a:cubicBezTo>
                  <a:pt x="0" y="468"/>
                  <a:pt x="0" y="468"/>
                  <a:pt x="0" y="468"/>
                </a:cubicBezTo>
                <a:cubicBezTo>
                  <a:pt x="60" y="452"/>
                  <a:pt x="60" y="452"/>
                  <a:pt x="60" y="452"/>
                </a:cubicBezTo>
                <a:cubicBezTo>
                  <a:pt x="94" y="411"/>
                  <a:pt x="152" y="384"/>
                  <a:pt x="218" y="384"/>
                </a:cubicBezTo>
                <a:cubicBezTo>
                  <a:pt x="324" y="384"/>
                  <a:pt x="410" y="454"/>
                  <a:pt x="410" y="542"/>
                </a:cubicBezTo>
                <a:cubicBezTo>
                  <a:pt x="410" y="547"/>
                  <a:pt x="410" y="553"/>
                  <a:pt x="409" y="558"/>
                </a:cubicBezTo>
                <a:cubicBezTo>
                  <a:pt x="399" y="638"/>
                  <a:pt x="318" y="701"/>
                  <a:pt x="218" y="701"/>
                </a:cubicBezTo>
                <a:cubicBezTo>
                  <a:pt x="152" y="701"/>
                  <a:pt x="94" y="673"/>
                  <a:pt x="59" y="632"/>
                </a:cubicBezTo>
                <a:cubicBezTo>
                  <a:pt x="0" y="616"/>
                  <a:pt x="0" y="616"/>
                  <a:pt x="0" y="616"/>
                </a:cubicBezTo>
                <a:cubicBezTo>
                  <a:pt x="0" y="1261"/>
                  <a:pt x="0" y="1261"/>
                  <a:pt x="0" y="1261"/>
                </a:cubicBezTo>
                <a:lnTo>
                  <a:pt x="784" y="1261"/>
                </a:lnTo>
                <a:close/>
              </a:path>
            </a:pathLst>
          </a:custGeom>
          <a:solidFill>
            <a:schemeClr val="accent2"/>
          </a:solidFill>
          <a:ln w="65088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68580" tIns="34291" rIns="68580" bIns="34291" numCol="1" anchor="t" anchorCtr="0" compatLnSpc="1">
            <a:prstTxWarp prst="textNoShape">
              <a:avLst/>
            </a:prstTxWarp>
          </a:bodyPr>
          <a:lstStyle/>
          <a:p>
            <a:endParaRPr lang="en-US" sz="1351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6ECC01-C082-5A4B-947B-0564AE1F9E00}"/>
              </a:ext>
            </a:extLst>
          </p:cNvPr>
          <p:cNvGrpSpPr/>
          <p:nvPr/>
        </p:nvGrpSpPr>
        <p:grpSpPr>
          <a:xfrm>
            <a:off x="3576031" y="3360209"/>
            <a:ext cx="4864868" cy="2606594"/>
            <a:chOff x="3334664" y="3631870"/>
            <a:chExt cx="5363623" cy="2873826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1FFE0E7C-CD65-EE63-1470-9921BF0034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1238" y="4191914"/>
              <a:ext cx="3157049" cy="1622528"/>
            </a:xfrm>
            <a:custGeom>
              <a:avLst/>
              <a:gdLst>
                <a:gd name="T0" fmla="*/ 1393 w 1891"/>
                <a:gd name="T1" fmla="*/ 49 h 974"/>
                <a:gd name="T2" fmla="*/ 1402 w 1891"/>
                <a:gd name="T3" fmla="*/ 54 h 974"/>
                <a:gd name="T4" fmla="*/ 1477 w 1891"/>
                <a:gd name="T5" fmla="*/ 179 h 974"/>
                <a:gd name="T6" fmla="*/ 1285 w 1891"/>
                <a:gd name="T7" fmla="*/ 337 h 974"/>
                <a:gd name="T8" fmla="*/ 1169 w 1891"/>
                <a:gd name="T9" fmla="*/ 305 h 974"/>
                <a:gd name="T10" fmla="*/ 1092 w 1891"/>
                <a:gd name="T11" fmla="*/ 178 h 974"/>
                <a:gd name="T12" fmla="*/ 1175 w 1891"/>
                <a:gd name="T13" fmla="*/ 48 h 974"/>
                <a:gd name="T14" fmla="*/ 1194 w 1891"/>
                <a:gd name="T15" fmla="*/ 0 h 974"/>
                <a:gd name="T16" fmla="*/ 410 w 1891"/>
                <a:gd name="T17" fmla="*/ 0 h 974"/>
                <a:gd name="T18" fmla="*/ 410 w 1891"/>
                <a:gd name="T19" fmla="*/ 646 h 974"/>
                <a:gd name="T20" fmla="*/ 351 w 1891"/>
                <a:gd name="T21" fmla="*/ 630 h 974"/>
                <a:gd name="T22" fmla="*/ 350 w 1891"/>
                <a:gd name="T23" fmla="*/ 629 h 974"/>
                <a:gd name="T24" fmla="*/ 350 w 1891"/>
                <a:gd name="T25" fmla="*/ 629 h 974"/>
                <a:gd name="T26" fmla="*/ 283 w 1891"/>
                <a:gd name="T27" fmla="*/ 580 h 974"/>
                <a:gd name="T28" fmla="*/ 192 w 1891"/>
                <a:gd name="T29" fmla="*/ 561 h 974"/>
                <a:gd name="T30" fmla="*/ 0 w 1891"/>
                <a:gd name="T31" fmla="*/ 719 h 974"/>
                <a:gd name="T32" fmla="*/ 100 w 1891"/>
                <a:gd name="T33" fmla="*/ 858 h 974"/>
                <a:gd name="T34" fmla="*/ 191 w 1891"/>
                <a:gd name="T35" fmla="*/ 876 h 974"/>
                <a:gd name="T36" fmla="*/ 350 w 1891"/>
                <a:gd name="T37" fmla="*/ 808 h 974"/>
                <a:gd name="T38" fmla="*/ 409 w 1891"/>
                <a:gd name="T39" fmla="*/ 792 h 974"/>
                <a:gd name="T40" fmla="*/ 409 w 1891"/>
                <a:gd name="T41" fmla="*/ 793 h 974"/>
                <a:gd name="T42" fmla="*/ 410 w 1891"/>
                <a:gd name="T43" fmla="*/ 792 h 974"/>
                <a:gd name="T44" fmla="*/ 410 w 1891"/>
                <a:gd name="T45" fmla="*/ 970 h 974"/>
                <a:gd name="T46" fmla="*/ 420 w 1891"/>
                <a:gd name="T47" fmla="*/ 973 h 974"/>
                <a:gd name="T48" fmla="*/ 482 w 1891"/>
                <a:gd name="T49" fmla="*/ 964 h 974"/>
                <a:gd name="T50" fmla="*/ 486 w 1891"/>
                <a:gd name="T51" fmla="*/ 964 h 974"/>
                <a:gd name="T52" fmla="*/ 944 w 1891"/>
                <a:gd name="T53" fmla="*/ 896 h 974"/>
                <a:gd name="T54" fmla="*/ 1380 w 1891"/>
                <a:gd name="T55" fmla="*/ 769 h 974"/>
                <a:gd name="T56" fmla="*/ 1692 w 1891"/>
                <a:gd name="T57" fmla="*/ 480 h 974"/>
                <a:gd name="T58" fmla="*/ 1864 w 1891"/>
                <a:gd name="T59" fmla="*/ 83 h 974"/>
                <a:gd name="T60" fmla="*/ 1891 w 1891"/>
                <a:gd name="T61" fmla="*/ 0 h 974"/>
                <a:gd name="T62" fmla="*/ 1374 w 1891"/>
                <a:gd name="T63" fmla="*/ 0 h 974"/>
                <a:gd name="T64" fmla="*/ 1393 w 1891"/>
                <a:gd name="T65" fmla="*/ 49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91" h="974">
                  <a:moveTo>
                    <a:pt x="1393" y="49"/>
                  </a:moveTo>
                  <a:cubicBezTo>
                    <a:pt x="1396" y="50"/>
                    <a:pt x="1399" y="52"/>
                    <a:pt x="1402" y="54"/>
                  </a:cubicBezTo>
                  <a:cubicBezTo>
                    <a:pt x="1447" y="83"/>
                    <a:pt x="1477" y="128"/>
                    <a:pt x="1477" y="179"/>
                  </a:cubicBezTo>
                  <a:cubicBezTo>
                    <a:pt x="1477" y="266"/>
                    <a:pt x="1391" y="337"/>
                    <a:pt x="1285" y="337"/>
                  </a:cubicBezTo>
                  <a:cubicBezTo>
                    <a:pt x="1241" y="337"/>
                    <a:pt x="1201" y="325"/>
                    <a:pt x="1169" y="305"/>
                  </a:cubicBezTo>
                  <a:cubicBezTo>
                    <a:pt x="1122" y="276"/>
                    <a:pt x="1092" y="230"/>
                    <a:pt x="1092" y="178"/>
                  </a:cubicBezTo>
                  <a:cubicBezTo>
                    <a:pt x="1092" y="124"/>
                    <a:pt x="1125" y="76"/>
                    <a:pt x="1175" y="48"/>
                  </a:cubicBezTo>
                  <a:cubicBezTo>
                    <a:pt x="1194" y="0"/>
                    <a:pt x="1194" y="0"/>
                    <a:pt x="1194" y="0"/>
                  </a:cubicBezTo>
                  <a:cubicBezTo>
                    <a:pt x="410" y="0"/>
                    <a:pt x="410" y="0"/>
                    <a:pt x="410" y="0"/>
                  </a:cubicBezTo>
                  <a:cubicBezTo>
                    <a:pt x="410" y="646"/>
                    <a:pt x="410" y="646"/>
                    <a:pt x="410" y="646"/>
                  </a:cubicBezTo>
                  <a:cubicBezTo>
                    <a:pt x="351" y="630"/>
                    <a:pt x="351" y="630"/>
                    <a:pt x="351" y="630"/>
                  </a:cubicBezTo>
                  <a:cubicBezTo>
                    <a:pt x="351" y="630"/>
                    <a:pt x="351" y="630"/>
                    <a:pt x="350" y="629"/>
                  </a:cubicBezTo>
                  <a:cubicBezTo>
                    <a:pt x="350" y="629"/>
                    <a:pt x="350" y="629"/>
                    <a:pt x="350" y="629"/>
                  </a:cubicBezTo>
                  <a:cubicBezTo>
                    <a:pt x="332" y="609"/>
                    <a:pt x="309" y="592"/>
                    <a:pt x="283" y="580"/>
                  </a:cubicBezTo>
                  <a:cubicBezTo>
                    <a:pt x="256" y="568"/>
                    <a:pt x="225" y="561"/>
                    <a:pt x="192" y="561"/>
                  </a:cubicBezTo>
                  <a:cubicBezTo>
                    <a:pt x="86" y="561"/>
                    <a:pt x="0" y="632"/>
                    <a:pt x="0" y="719"/>
                  </a:cubicBezTo>
                  <a:cubicBezTo>
                    <a:pt x="0" y="779"/>
                    <a:pt x="41" y="831"/>
                    <a:pt x="100" y="858"/>
                  </a:cubicBezTo>
                  <a:cubicBezTo>
                    <a:pt x="127" y="870"/>
                    <a:pt x="158" y="876"/>
                    <a:pt x="191" y="876"/>
                  </a:cubicBezTo>
                  <a:cubicBezTo>
                    <a:pt x="257" y="876"/>
                    <a:pt x="315" y="849"/>
                    <a:pt x="350" y="808"/>
                  </a:cubicBezTo>
                  <a:cubicBezTo>
                    <a:pt x="409" y="792"/>
                    <a:pt x="409" y="792"/>
                    <a:pt x="409" y="792"/>
                  </a:cubicBezTo>
                  <a:cubicBezTo>
                    <a:pt x="409" y="793"/>
                    <a:pt x="409" y="793"/>
                    <a:pt x="409" y="793"/>
                  </a:cubicBezTo>
                  <a:cubicBezTo>
                    <a:pt x="410" y="792"/>
                    <a:pt x="410" y="792"/>
                    <a:pt x="410" y="792"/>
                  </a:cubicBezTo>
                  <a:cubicBezTo>
                    <a:pt x="410" y="970"/>
                    <a:pt x="410" y="970"/>
                    <a:pt x="410" y="970"/>
                  </a:cubicBezTo>
                  <a:cubicBezTo>
                    <a:pt x="412" y="972"/>
                    <a:pt x="416" y="974"/>
                    <a:pt x="420" y="973"/>
                  </a:cubicBezTo>
                  <a:cubicBezTo>
                    <a:pt x="441" y="970"/>
                    <a:pt x="461" y="967"/>
                    <a:pt x="482" y="964"/>
                  </a:cubicBezTo>
                  <a:cubicBezTo>
                    <a:pt x="484" y="964"/>
                    <a:pt x="485" y="964"/>
                    <a:pt x="486" y="964"/>
                  </a:cubicBezTo>
                  <a:cubicBezTo>
                    <a:pt x="639" y="942"/>
                    <a:pt x="792" y="921"/>
                    <a:pt x="944" y="896"/>
                  </a:cubicBezTo>
                  <a:cubicBezTo>
                    <a:pt x="1094" y="872"/>
                    <a:pt x="1245" y="839"/>
                    <a:pt x="1380" y="769"/>
                  </a:cubicBezTo>
                  <a:cubicBezTo>
                    <a:pt x="1510" y="703"/>
                    <a:pt x="1614" y="602"/>
                    <a:pt x="1692" y="480"/>
                  </a:cubicBezTo>
                  <a:cubicBezTo>
                    <a:pt x="1769" y="358"/>
                    <a:pt x="1821" y="221"/>
                    <a:pt x="1864" y="83"/>
                  </a:cubicBezTo>
                  <a:cubicBezTo>
                    <a:pt x="1873" y="57"/>
                    <a:pt x="1882" y="29"/>
                    <a:pt x="1891" y="0"/>
                  </a:cubicBezTo>
                  <a:cubicBezTo>
                    <a:pt x="1374" y="0"/>
                    <a:pt x="1374" y="0"/>
                    <a:pt x="1374" y="0"/>
                  </a:cubicBezTo>
                  <a:lnTo>
                    <a:pt x="1393" y="49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6508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14D8B8B4-19A1-C73C-71FB-6DA8988B70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4664" y="3631870"/>
              <a:ext cx="2889827" cy="2873826"/>
            </a:xfrm>
            <a:custGeom>
              <a:avLst/>
              <a:gdLst>
                <a:gd name="T0" fmla="*/ 90 w 1731"/>
                <a:gd name="T1" fmla="*/ 563 h 1726"/>
                <a:gd name="T2" fmla="*/ 215 w 1731"/>
                <a:gd name="T3" fmla="*/ 634 h 1726"/>
                <a:gd name="T4" fmla="*/ 535 w 1731"/>
                <a:gd name="T5" fmla="*/ 678 h 1726"/>
                <a:gd name="T6" fmla="*/ 536 w 1731"/>
                <a:gd name="T7" fmla="*/ 799 h 1726"/>
                <a:gd name="T8" fmla="*/ 580 w 1731"/>
                <a:gd name="T9" fmla="*/ 919 h 1726"/>
                <a:gd name="T10" fmla="*/ 798 w 1731"/>
                <a:gd name="T11" fmla="*/ 1133 h 1726"/>
                <a:gd name="T12" fmla="*/ 864 w 1731"/>
                <a:gd name="T13" fmla="*/ 1174 h 1726"/>
                <a:gd name="T14" fmla="*/ 998 w 1731"/>
                <a:gd name="T15" fmla="*/ 1216 h 1726"/>
                <a:gd name="T16" fmla="*/ 1277 w 1731"/>
                <a:gd name="T17" fmla="*/ 1226 h 1726"/>
                <a:gd name="T18" fmla="*/ 1372 w 1731"/>
                <a:gd name="T19" fmla="*/ 1499 h 1726"/>
                <a:gd name="T20" fmla="*/ 1372 w 1731"/>
                <a:gd name="T21" fmla="*/ 1569 h 1726"/>
                <a:gd name="T22" fmla="*/ 1357 w 1731"/>
                <a:gd name="T23" fmla="*/ 1641 h 1726"/>
                <a:gd name="T24" fmla="*/ 1357 w 1731"/>
                <a:gd name="T25" fmla="*/ 1641 h 1726"/>
                <a:gd name="T26" fmla="*/ 1348 w 1731"/>
                <a:gd name="T27" fmla="*/ 1650 h 1726"/>
                <a:gd name="T28" fmla="*/ 1355 w 1731"/>
                <a:gd name="T29" fmla="*/ 1678 h 1726"/>
                <a:gd name="T30" fmla="*/ 1359 w 1731"/>
                <a:gd name="T31" fmla="*/ 1686 h 1726"/>
                <a:gd name="T32" fmla="*/ 1372 w 1731"/>
                <a:gd name="T33" fmla="*/ 1702 h 1726"/>
                <a:gd name="T34" fmla="*/ 1372 w 1731"/>
                <a:gd name="T35" fmla="*/ 1703 h 1726"/>
                <a:gd name="T36" fmla="*/ 1394 w 1731"/>
                <a:gd name="T37" fmla="*/ 1718 h 1726"/>
                <a:gd name="T38" fmla="*/ 1395 w 1731"/>
                <a:gd name="T39" fmla="*/ 1718 h 1726"/>
                <a:gd name="T40" fmla="*/ 1398 w 1731"/>
                <a:gd name="T41" fmla="*/ 1719 h 1726"/>
                <a:gd name="T42" fmla="*/ 1429 w 1731"/>
                <a:gd name="T43" fmla="*/ 1726 h 1726"/>
                <a:gd name="T44" fmla="*/ 1570 w 1731"/>
                <a:gd name="T45" fmla="*/ 1657 h 1726"/>
                <a:gd name="T46" fmla="*/ 1704 w 1731"/>
                <a:gd name="T47" fmla="*/ 1367 h 1726"/>
                <a:gd name="T48" fmla="*/ 1724 w 1731"/>
                <a:gd name="T49" fmla="*/ 1317 h 1726"/>
                <a:gd name="T50" fmla="*/ 1730 w 1731"/>
                <a:gd name="T51" fmla="*/ 1302 h 1726"/>
                <a:gd name="T52" fmla="*/ 1731 w 1731"/>
                <a:gd name="T53" fmla="*/ 1305 h 1726"/>
                <a:gd name="T54" fmla="*/ 1731 w 1731"/>
                <a:gd name="T55" fmla="*/ 1130 h 1726"/>
                <a:gd name="T56" fmla="*/ 1673 w 1731"/>
                <a:gd name="T57" fmla="*/ 1145 h 1726"/>
                <a:gd name="T58" fmla="*/ 1514 w 1731"/>
                <a:gd name="T59" fmla="*/ 1214 h 1726"/>
                <a:gd name="T60" fmla="*/ 1422 w 1731"/>
                <a:gd name="T61" fmla="*/ 1195 h 1726"/>
                <a:gd name="T62" fmla="*/ 1321 w 1731"/>
                <a:gd name="T63" fmla="*/ 1056 h 1726"/>
                <a:gd name="T64" fmla="*/ 1513 w 1731"/>
                <a:gd name="T65" fmla="*/ 898 h 1726"/>
                <a:gd name="T66" fmla="*/ 1605 w 1731"/>
                <a:gd name="T67" fmla="*/ 917 h 1726"/>
                <a:gd name="T68" fmla="*/ 1672 w 1731"/>
                <a:gd name="T69" fmla="*/ 966 h 1726"/>
                <a:gd name="T70" fmla="*/ 1731 w 1731"/>
                <a:gd name="T71" fmla="*/ 982 h 1726"/>
                <a:gd name="T72" fmla="*/ 1731 w 1731"/>
                <a:gd name="T73" fmla="*/ 337 h 1726"/>
                <a:gd name="T74" fmla="*/ 947 w 1731"/>
                <a:gd name="T75" fmla="*/ 337 h 1726"/>
                <a:gd name="T76" fmla="*/ 966 w 1731"/>
                <a:gd name="T77" fmla="*/ 288 h 1726"/>
                <a:gd name="T78" fmla="*/ 966 w 1731"/>
                <a:gd name="T79" fmla="*/ 288 h 1726"/>
                <a:gd name="T80" fmla="*/ 966 w 1731"/>
                <a:gd name="T81" fmla="*/ 287 h 1726"/>
                <a:gd name="T82" fmla="*/ 1040 w 1731"/>
                <a:gd name="T83" fmla="*/ 206 h 1726"/>
                <a:gd name="T84" fmla="*/ 1049 w 1731"/>
                <a:gd name="T85" fmla="*/ 158 h 1726"/>
                <a:gd name="T86" fmla="*/ 857 w 1731"/>
                <a:gd name="T87" fmla="*/ 0 h 1726"/>
                <a:gd name="T88" fmla="*/ 674 w 1731"/>
                <a:gd name="T89" fmla="*/ 110 h 1726"/>
                <a:gd name="T90" fmla="*/ 666 w 1731"/>
                <a:gd name="T91" fmla="*/ 157 h 1726"/>
                <a:gd name="T92" fmla="*/ 749 w 1731"/>
                <a:gd name="T93" fmla="*/ 287 h 1726"/>
                <a:gd name="T94" fmla="*/ 768 w 1731"/>
                <a:gd name="T95" fmla="*/ 336 h 1726"/>
                <a:gd name="T96" fmla="*/ 768 w 1731"/>
                <a:gd name="T97" fmla="*/ 336 h 1726"/>
                <a:gd name="T98" fmla="*/ 768 w 1731"/>
                <a:gd name="T99" fmla="*/ 337 h 1726"/>
                <a:gd name="T100" fmla="*/ 0 w 1731"/>
                <a:gd name="T101" fmla="*/ 337 h 1726"/>
                <a:gd name="T102" fmla="*/ 12 w 1731"/>
                <a:gd name="T103" fmla="*/ 446 h 1726"/>
                <a:gd name="T104" fmla="*/ 90 w 1731"/>
                <a:gd name="T105" fmla="*/ 563 h 1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31" h="1726">
                  <a:moveTo>
                    <a:pt x="90" y="563"/>
                  </a:moveTo>
                  <a:cubicBezTo>
                    <a:pt x="128" y="593"/>
                    <a:pt x="171" y="616"/>
                    <a:pt x="215" y="634"/>
                  </a:cubicBezTo>
                  <a:cubicBezTo>
                    <a:pt x="317" y="673"/>
                    <a:pt x="427" y="679"/>
                    <a:pt x="535" y="678"/>
                  </a:cubicBezTo>
                  <a:cubicBezTo>
                    <a:pt x="532" y="719"/>
                    <a:pt x="530" y="759"/>
                    <a:pt x="536" y="799"/>
                  </a:cubicBezTo>
                  <a:cubicBezTo>
                    <a:pt x="542" y="842"/>
                    <a:pt x="558" y="881"/>
                    <a:pt x="580" y="919"/>
                  </a:cubicBezTo>
                  <a:cubicBezTo>
                    <a:pt x="619" y="983"/>
                    <a:pt x="778" y="1120"/>
                    <a:pt x="798" y="1133"/>
                  </a:cubicBezTo>
                  <a:cubicBezTo>
                    <a:pt x="820" y="1146"/>
                    <a:pt x="840" y="1162"/>
                    <a:pt x="864" y="1174"/>
                  </a:cubicBezTo>
                  <a:cubicBezTo>
                    <a:pt x="906" y="1195"/>
                    <a:pt x="952" y="1209"/>
                    <a:pt x="998" y="1216"/>
                  </a:cubicBezTo>
                  <a:cubicBezTo>
                    <a:pt x="1090" y="1231"/>
                    <a:pt x="1184" y="1224"/>
                    <a:pt x="1277" y="1226"/>
                  </a:cubicBezTo>
                  <a:cubicBezTo>
                    <a:pt x="1320" y="1312"/>
                    <a:pt x="1364" y="1402"/>
                    <a:pt x="1372" y="1499"/>
                  </a:cubicBezTo>
                  <a:cubicBezTo>
                    <a:pt x="1375" y="1522"/>
                    <a:pt x="1375" y="1546"/>
                    <a:pt x="1372" y="1569"/>
                  </a:cubicBezTo>
                  <a:cubicBezTo>
                    <a:pt x="1370" y="1594"/>
                    <a:pt x="1362" y="1617"/>
                    <a:pt x="1357" y="1641"/>
                  </a:cubicBezTo>
                  <a:cubicBezTo>
                    <a:pt x="1357" y="1641"/>
                    <a:pt x="1357" y="1641"/>
                    <a:pt x="1357" y="1641"/>
                  </a:cubicBezTo>
                  <a:cubicBezTo>
                    <a:pt x="1352" y="1641"/>
                    <a:pt x="1347" y="1644"/>
                    <a:pt x="1348" y="1650"/>
                  </a:cubicBezTo>
                  <a:cubicBezTo>
                    <a:pt x="1349" y="1660"/>
                    <a:pt x="1351" y="1670"/>
                    <a:pt x="1355" y="1678"/>
                  </a:cubicBezTo>
                  <a:cubicBezTo>
                    <a:pt x="1356" y="1681"/>
                    <a:pt x="1357" y="1684"/>
                    <a:pt x="1359" y="1686"/>
                  </a:cubicBezTo>
                  <a:cubicBezTo>
                    <a:pt x="1362" y="1693"/>
                    <a:pt x="1367" y="1698"/>
                    <a:pt x="1372" y="1702"/>
                  </a:cubicBezTo>
                  <a:cubicBezTo>
                    <a:pt x="1372" y="1702"/>
                    <a:pt x="1372" y="1703"/>
                    <a:pt x="1372" y="1703"/>
                  </a:cubicBezTo>
                  <a:cubicBezTo>
                    <a:pt x="1379" y="1709"/>
                    <a:pt x="1386" y="1714"/>
                    <a:pt x="1394" y="1718"/>
                  </a:cubicBezTo>
                  <a:cubicBezTo>
                    <a:pt x="1394" y="1718"/>
                    <a:pt x="1394" y="1718"/>
                    <a:pt x="1395" y="1718"/>
                  </a:cubicBezTo>
                  <a:cubicBezTo>
                    <a:pt x="1396" y="1719"/>
                    <a:pt x="1397" y="1719"/>
                    <a:pt x="1398" y="1719"/>
                  </a:cubicBezTo>
                  <a:cubicBezTo>
                    <a:pt x="1407" y="1723"/>
                    <a:pt x="1418" y="1726"/>
                    <a:pt x="1429" y="1726"/>
                  </a:cubicBezTo>
                  <a:cubicBezTo>
                    <a:pt x="1481" y="1726"/>
                    <a:pt x="1534" y="1691"/>
                    <a:pt x="1570" y="1657"/>
                  </a:cubicBezTo>
                  <a:cubicBezTo>
                    <a:pt x="1649" y="1582"/>
                    <a:pt x="1666" y="1465"/>
                    <a:pt x="1704" y="1367"/>
                  </a:cubicBezTo>
                  <a:cubicBezTo>
                    <a:pt x="1711" y="1350"/>
                    <a:pt x="1718" y="1334"/>
                    <a:pt x="1724" y="1317"/>
                  </a:cubicBezTo>
                  <a:cubicBezTo>
                    <a:pt x="1726" y="1312"/>
                    <a:pt x="1728" y="1307"/>
                    <a:pt x="1730" y="1302"/>
                  </a:cubicBezTo>
                  <a:cubicBezTo>
                    <a:pt x="1730" y="1303"/>
                    <a:pt x="1730" y="1304"/>
                    <a:pt x="1731" y="1305"/>
                  </a:cubicBezTo>
                  <a:cubicBezTo>
                    <a:pt x="1731" y="1130"/>
                    <a:pt x="1731" y="1130"/>
                    <a:pt x="1731" y="1130"/>
                  </a:cubicBezTo>
                  <a:cubicBezTo>
                    <a:pt x="1673" y="1145"/>
                    <a:pt x="1673" y="1145"/>
                    <a:pt x="1673" y="1145"/>
                  </a:cubicBezTo>
                  <a:cubicBezTo>
                    <a:pt x="1638" y="1187"/>
                    <a:pt x="1580" y="1214"/>
                    <a:pt x="1514" y="1214"/>
                  </a:cubicBezTo>
                  <a:cubicBezTo>
                    <a:pt x="1481" y="1214"/>
                    <a:pt x="1450" y="1207"/>
                    <a:pt x="1422" y="1195"/>
                  </a:cubicBezTo>
                  <a:cubicBezTo>
                    <a:pt x="1362" y="1168"/>
                    <a:pt x="1321" y="1116"/>
                    <a:pt x="1321" y="1056"/>
                  </a:cubicBezTo>
                  <a:cubicBezTo>
                    <a:pt x="1321" y="968"/>
                    <a:pt x="1407" y="898"/>
                    <a:pt x="1513" y="898"/>
                  </a:cubicBezTo>
                  <a:cubicBezTo>
                    <a:pt x="1546" y="898"/>
                    <a:pt x="1577" y="904"/>
                    <a:pt x="1605" y="917"/>
                  </a:cubicBezTo>
                  <a:cubicBezTo>
                    <a:pt x="1632" y="929"/>
                    <a:pt x="1655" y="946"/>
                    <a:pt x="1672" y="966"/>
                  </a:cubicBezTo>
                  <a:cubicBezTo>
                    <a:pt x="1731" y="982"/>
                    <a:pt x="1731" y="982"/>
                    <a:pt x="1731" y="982"/>
                  </a:cubicBezTo>
                  <a:cubicBezTo>
                    <a:pt x="1731" y="337"/>
                    <a:pt x="1731" y="337"/>
                    <a:pt x="1731" y="337"/>
                  </a:cubicBezTo>
                  <a:cubicBezTo>
                    <a:pt x="947" y="337"/>
                    <a:pt x="947" y="337"/>
                    <a:pt x="947" y="337"/>
                  </a:cubicBezTo>
                  <a:cubicBezTo>
                    <a:pt x="966" y="288"/>
                    <a:pt x="966" y="288"/>
                    <a:pt x="966" y="288"/>
                  </a:cubicBezTo>
                  <a:cubicBezTo>
                    <a:pt x="966" y="288"/>
                    <a:pt x="966" y="288"/>
                    <a:pt x="966" y="288"/>
                  </a:cubicBezTo>
                  <a:cubicBezTo>
                    <a:pt x="966" y="287"/>
                    <a:pt x="966" y="287"/>
                    <a:pt x="966" y="287"/>
                  </a:cubicBezTo>
                  <a:cubicBezTo>
                    <a:pt x="1001" y="268"/>
                    <a:pt x="1027" y="239"/>
                    <a:pt x="1040" y="206"/>
                  </a:cubicBezTo>
                  <a:cubicBezTo>
                    <a:pt x="1046" y="191"/>
                    <a:pt x="1049" y="174"/>
                    <a:pt x="1049" y="158"/>
                  </a:cubicBezTo>
                  <a:cubicBezTo>
                    <a:pt x="1049" y="70"/>
                    <a:pt x="963" y="0"/>
                    <a:pt x="857" y="0"/>
                  </a:cubicBezTo>
                  <a:cubicBezTo>
                    <a:pt x="771" y="0"/>
                    <a:pt x="699" y="46"/>
                    <a:pt x="674" y="110"/>
                  </a:cubicBezTo>
                  <a:cubicBezTo>
                    <a:pt x="669" y="125"/>
                    <a:pt x="666" y="141"/>
                    <a:pt x="666" y="157"/>
                  </a:cubicBezTo>
                  <a:cubicBezTo>
                    <a:pt x="666" y="211"/>
                    <a:pt x="699" y="259"/>
                    <a:pt x="749" y="287"/>
                  </a:cubicBezTo>
                  <a:cubicBezTo>
                    <a:pt x="768" y="336"/>
                    <a:pt x="768" y="336"/>
                    <a:pt x="768" y="336"/>
                  </a:cubicBezTo>
                  <a:cubicBezTo>
                    <a:pt x="768" y="336"/>
                    <a:pt x="768" y="336"/>
                    <a:pt x="768" y="336"/>
                  </a:cubicBezTo>
                  <a:cubicBezTo>
                    <a:pt x="768" y="337"/>
                    <a:pt x="768" y="337"/>
                    <a:pt x="768" y="337"/>
                  </a:cubicBezTo>
                  <a:cubicBezTo>
                    <a:pt x="0" y="337"/>
                    <a:pt x="0" y="337"/>
                    <a:pt x="0" y="337"/>
                  </a:cubicBezTo>
                  <a:cubicBezTo>
                    <a:pt x="1" y="373"/>
                    <a:pt x="4" y="410"/>
                    <a:pt x="12" y="446"/>
                  </a:cubicBezTo>
                  <a:cubicBezTo>
                    <a:pt x="9" y="448"/>
                    <a:pt x="69" y="546"/>
                    <a:pt x="90" y="563"/>
                  </a:cubicBezTo>
                  <a:close/>
                </a:path>
              </a:pathLst>
            </a:custGeom>
            <a:solidFill>
              <a:schemeClr val="accent5"/>
            </a:solidFill>
            <a:ln w="6508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5174834-F749-EB62-149A-A1126DC49B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&lt; Full sentence main takeaway for the slide here &gt;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86CC040-A75B-1315-291B-D500D6A361C2}"/>
              </a:ext>
            </a:extLst>
          </p:cNvPr>
          <p:cNvCxnSpPr>
            <a:cxnSpLocks/>
          </p:cNvCxnSpPr>
          <p:nvPr/>
        </p:nvCxnSpPr>
        <p:spPr>
          <a:xfrm flipH="1">
            <a:off x="628653" y="2624415"/>
            <a:ext cx="4360831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10C8C65-A3B8-7C8E-D363-572C44661DDC}"/>
              </a:ext>
            </a:extLst>
          </p:cNvPr>
          <p:cNvCxnSpPr>
            <a:cxnSpLocks/>
          </p:cNvCxnSpPr>
          <p:nvPr/>
        </p:nvCxnSpPr>
        <p:spPr>
          <a:xfrm flipH="1">
            <a:off x="628654" y="4831983"/>
            <a:ext cx="446234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0420604-080F-846C-6C65-08FDEA5A39F9}"/>
              </a:ext>
            </a:extLst>
          </p:cNvPr>
          <p:cNvCxnSpPr>
            <a:cxnSpLocks/>
          </p:cNvCxnSpPr>
          <p:nvPr/>
        </p:nvCxnSpPr>
        <p:spPr>
          <a:xfrm>
            <a:off x="7091916" y="2646186"/>
            <a:ext cx="452858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AD3E5B0-C166-C2C2-05E1-A8F0D87982D7}"/>
              </a:ext>
            </a:extLst>
          </p:cNvPr>
          <p:cNvCxnSpPr>
            <a:cxnSpLocks/>
          </p:cNvCxnSpPr>
          <p:nvPr/>
        </p:nvCxnSpPr>
        <p:spPr>
          <a:xfrm>
            <a:off x="7091916" y="4813642"/>
            <a:ext cx="452858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4">
            <a:extLst>
              <a:ext uri="{FF2B5EF4-FFF2-40B4-BE49-F238E27FC236}">
                <a16:creationId xmlns:a16="http://schemas.microsoft.com/office/drawing/2014/main" id="{58BE6499-5CD5-48B5-D051-44F0D02646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5" y="2767900"/>
            <a:ext cx="2480455" cy="1130359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0" indent="0" algn="l">
              <a:buNone/>
              <a:defRPr sz="1351" b="1">
                <a:solidFill>
                  <a:schemeClr val="accent1"/>
                </a:solidFill>
              </a:defRPr>
            </a:lvl1pPr>
            <a:lvl2pPr marL="342891" indent="0">
              <a:buNone/>
              <a:defRPr sz="1351" b="1">
                <a:solidFill>
                  <a:schemeClr val="bg1"/>
                </a:solidFill>
              </a:defRPr>
            </a:lvl2pPr>
            <a:lvl3pPr marL="685783" indent="0">
              <a:buNone/>
              <a:defRPr sz="1351" b="1">
                <a:solidFill>
                  <a:schemeClr val="bg1"/>
                </a:solidFill>
              </a:defRPr>
            </a:lvl3pPr>
            <a:lvl4pPr marL="1028674" indent="0">
              <a:buNone/>
              <a:defRPr sz="1351" b="1">
                <a:solidFill>
                  <a:schemeClr val="bg1"/>
                </a:solidFill>
              </a:defRPr>
            </a:lvl4pPr>
            <a:lvl5pPr marL="1371566" indent="0">
              <a:buNone/>
              <a:defRPr sz="1351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&lt; Point 1 &gt;</a:t>
            </a:r>
          </a:p>
        </p:txBody>
      </p:sp>
      <p:sp>
        <p:nvSpPr>
          <p:cNvPr id="23" name="Text Placeholder 24">
            <a:extLst>
              <a:ext uri="{FF2B5EF4-FFF2-40B4-BE49-F238E27FC236}">
                <a16:creationId xmlns:a16="http://schemas.microsoft.com/office/drawing/2014/main" id="{FDCE4FB1-AEB4-56AA-ED8C-52D6FE9E26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5" y="4975041"/>
            <a:ext cx="2480455" cy="1130359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0" indent="0" algn="l">
              <a:buNone/>
              <a:defRPr sz="1351" b="1">
                <a:solidFill>
                  <a:schemeClr val="accent5"/>
                </a:solidFill>
              </a:defRPr>
            </a:lvl1pPr>
            <a:lvl2pPr marL="342891" indent="0">
              <a:buNone/>
              <a:defRPr sz="1351" b="1">
                <a:solidFill>
                  <a:schemeClr val="bg1"/>
                </a:solidFill>
              </a:defRPr>
            </a:lvl2pPr>
            <a:lvl3pPr marL="685783" indent="0">
              <a:buNone/>
              <a:defRPr sz="1351" b="1">
                <a:solidFill>
                  <a:schemeClr val="bg1"/>
                </a:solidFill>
              </a:defRPr>
            </a:lvl3pPr>
            <a:lvl4pPr marL="1028674" indent="0">
              <a:buNone/>
              <a:defRPr sz="1351" b="1">
                <a:solidFill>
                  <a:schemeClr val="bg1"/>
                </a:solidFill>
              </a:defRPr>
            </a:lvl4pPr>
            <a:lvl5pPr marL="1371566" indent="0">
              <a:buNone/>
              <a:defRPr sz="1351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&lt; Point 2 &gt;</a:t>
            </a:r>
          </a:p>
        </p:txBody>
      </p:sp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87899F55-F725-FEB0-C3EE-8D2C4FC8C97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35303" y="2767900"/>
            <a:ext cx="2480455" cy="1130359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0" indent="0" algn="l">
              <a:buNone/>
              <a:defRPr sz="1351" b="1">
                <a:solidFill>
                  <a:schemeClr val="accent2"/>
                </a:solidFill>
              </a:defRPr>
            </a:lvl1pPr>
            <a:lvl2pPr marL="342891" indent="0">
              <a:buNone/>
              <a:defRPr sz="1351" b="1">
                <a:solidFill>
                  <a:schemeClr val="bg1"/>
                </a:solidFill>
              </a:defRPr>
            </a:lvl2pPr>
            <a:lvl3pPr marL="685783" indent="0">
              <a:buNone/>
              <a:defRPr sz="1351" b="1">
                <a:solidFill>
                  <a:schemeClr val="bg1"/>
                </a:solidFill>
              </a:defRPr>
            </a:lvl3pPr>
            <a:lvl4pPr marL="1028674" indent="0">
              <a:buNone/>
              <a:defRPr sz="1351" b="1">
                <a:solidFill>
                  <a:schemeClr val="bg1"/>
                </a:solidFill>
              </a:defRPr>
            </a:lvl4pPr>
            <a:lvl5pPr marL="1371566" indent="0">
              <a:buNone/>
              <a:defRPr sz="1351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&lt; Point 3 &gt;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40C2AE7-115C-CC60-2140-5C4B26C1C96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35303" y="4975041"/>
            <a:ext cx="2480455" cy="1130359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0" indent="0" algn="l">
              <a:buNone/>
              <a:defRPr sz="1351" b="1">
                <a:solidFill>
                  <a:schemeClr val="accent4">
                    <a:lumMod val="50000"/>
                  </a:schemeClr>
                </a:solidFill>
              </a:defRPr>
            </a:lvl1pPr>
            <a:lvl2pPr marL="342891" indent="0">
              <a:buNone/>
              <a:defRPr sz="1351" b="1">
                <a:solidFill>
                  <a:schemeClr val="bg1"/>
                </a:solidFill>
              </a:defRPr>
            </a:lvl2pPr>
            <a:lvl3pPr marL="685783" indent="0">
              <a:buNone/>
              <a:defRPr sz="1351" b="1">
                <a:solidFill>
                  <a:schemeClr val="bg1"/>
                </a:solidFill>
              </a:defRPr>
            </a:lvl3pPr>
            <a:lvl4pPr marL="1028674" indent="0">
              <a:buNone/>
              <a:defRPr sz="1351" b="1">
                <a:solidFill>
                  <a:schemeClr val="bg1"/>
                </a:solidFill>
              </a:defRPr>
            </a:lvl4pPr>
            <a:lvl5pPr marL="1371566" indent="0">
              <a:buNone/>
              <a:defRPr sz="1351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&lt; Point 4 &gt;</a:t>
            </a:r>
          </a:p>
        </p:txBody>
      </p:sp>
    </p:spTree>
    <p:extLst>
      <p:ext uri="{BB962C8B-B14F-4D97-AF65-F5344CB8AC3E}">
        <p14:creationId xmlns:p14="http://schemas.microsoft.com/office/powerpoint/2010/main" val="37336532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DC008-E6CE-3CF8-BBA3-C6502BFACC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&lt; Full sentence main takeaway for the slide here &gt;</a:t>
            </a:r>
          </a:p>
        </p:txBody>
      </p:sp>
      <p:sp>
        <p:nvSpPr>
          <p:cNvPr id="3" name="Text Placeholder 24">
            <a:extLst>
              <a:ext uri="{FF2B5EF4-FFF2-40B4-BE49-F238E27FC236}">
                <a16:creationId xmlns:a16="http://schemas.microsoft.com/office/drawing/2014/main" id="{AF73F460-5776-275B-8AF7-42AC25E616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3" y="1986037"/>
            <a:ext cx="3629844" cy="552450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r">
              <a:buNone/>
              <a:defRPr sz="1200" b="1">
                <a:solidFill>
                  <a:schemeClr val="tx1"/>
                </a:solidFill>
              </a:defRPr>
            </a:lvl1pPr>
            <a:lvl2pPr marL="342891" indent="0">
              <a:buNone/>
              <a:defRPr sz="1351" b="1">
                <a:solidFill>
                  <a:schemeClr val="bg1"/>
                </a:solidFill>
              </a:defRPr>
            </a:lvl2pPr>
            <a:lvl3pPr marL="685783" indent="0">
              <a:buNone/>
              <a:defRPr sz="1351" b="1">
                <a:solidFill>
                  <a:schemeClr val="bg1"/>
                </a:solidFill>
              </a:defRPr>
            </a:lvl3pPr>
            <a:lvl4pPr marL="1028674" indent="0">
              <a:buNone/>
              <a:defRPr sz="1351" b="1">
                <a:solidFill>
                  <a:schemeClr val="bg1"/>
                </a:solidFill>
              </a:defRPr>
            </a:lvl4pPr>
            <a:lvl5pPr marL="1371566" indent="0">
              <a:buNone/>
              <a:defRPr sz="1351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&lt; Point 6 &gt;</a:t>
            </a:r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7A620BCE-8E60-BC73-0052-318DAED195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3" y="3443159"/>
            <a:ext cx="3629844" cy="552450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r">
              <a:buNone/>
              <a:defRPr sz="1200" b="1">
                <a:solidFill>
                  <a:schemeClr val="tx1"/>
                </a:solidFill>
              </a:defRPr>
            </a:lvl1pPr>
            <a:lvl2pPr marL="342891" indent="0">
              <a:buNone/>
              <a:defRPr sz="1351" b="1">
                <a:solidFill>
                  <a:schemeClr val="bg1"/>
                </a:solidFill>
              </a:defRPr>
            </a:lvl2pPr>
            <a:lvl3pPr marL="685783" indent="0">
              <a:buNone/>
              <a:defRPr sz="1351" b="1">
                <a:solidFill>
                  <a:schemeClr val="bg1"/>
                </a:solidFill>
              </a:defRPr>
            </a:lvl3pPr>
            <a:lvl4pPr marL="1028674" indent="0">
              <a:buNone/>
              <a:defRPr sz="1351" b="1">
                <a:solidFill>
                  <a:schemeClr val="bg1"/>
                </a:solidFill>
              </a:defRPr>
            </a:lvl4pPr>
            <a:lvl5pPr marL="1371566" indent="0">
              <a:buNone/>
              <a:defRPr sz="1351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&lt; Point 4 &gt;</a:t>
            </a:r>
          </a:p>
        </p:txBody>
      </p:sp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48FD569B-9610-5B0C-C8C0-57D61396DD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3" y="4893756"/>
            <a:ext cx="3629844" cy="552450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r">
              <a:buNone/>
              <a:defRPr sz="1200" b="1">
                <a:solidFill>
                  <a:schemeClr val="tx1"/>
                </a:solidFill>
              </a:defRPr>
            </a:lvl1pPr>
            <a:lvl2pPr marL="342891" indent="0">
              <a:buNone/>
              <a:defRPr sz="1351" b="1">
                <a:solidFill>
                  <a:schemeClr val="bg1"/>
                </a:solidFill>
              </a:defRPr>
            </a:lvl2pPr>
            <a:lvl3pPr marL="685783" indent="0">
              <a:buNone/>
              <a:defRPr sz="1351" b="1">
                <a:solidFill>
                  <a:schemeClr val="bg1"/>
                </a:solidFill>
              </a:defRPr>
            </a:lvl3pPr>
            <a:lvl4pPr marL="1028674" indent="0">
              <a:buNone/>
              <a:defRPr sz="1351" b="1">
                <a:solidFill>
                  <a:schemeClr val="bg1"/>
                </a:solidFill>
              </a:defRPr>
            </a:lvl4pPr>
            <a:lvl5pPr marL="1371566" indent="0">
              <a:buNone/>
              <a:defRPr sz="1351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&lt; Point 2 &gt;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FA940E9-53D4-C607-0B82-35E41D612955}"/>
              </a:ext>
            </a:extLst>
          </p:cNvPr>
          <p:cNvGrpSpPr/>
          <p:nvPr/>
        </p:nvGrpSpPr>
        <p:grpSpPr>
          <a:xfrm>
            <a:off x="5530611" y="5470999"/>
            <a:ext cx="1314192" cy="899431"/>
            <a:chOff x="3149013" y="545879"/>
            <a:chExt cx="2562482" cy="1753760"/>
          </a:xfrm>
        </p:grpSpPr>
        <p:sp>
          <p:nvSpPr>
            <p:cNvPr id="7" name="Parallelogram 89">
              <a:extLst>
                <a:ext uri="{FF2B5EF4-FFF2-40B4-BE49-F238E27FC236}">
                  <a16:creationId xmlns:a16="http://schemas.microsoft.com/office/drawing/2014/main" id="{FFDA9289-4BCA-09A0-840D-75B8D72F3690}"/>
                </a:ext>
              </a:extLst>
            </p:cNvPr>
            <p:cNvSpPr/>
            <p:nvPr/>
          </p:nvSpPr>
          <p:spPr>
            <a:xfrm rot="1348609">
              <a:off x="3149013" y="740553"/>
              <a:ext cx="2485528" cy="906523"/>
            </a:xfrm>
            <a:custGeom>
              <a:avLst/>
              <a:gdLst>
                <a:gd name="connsiteX0" fmla="*/ 0 w 2081023"/>
                <a:gd name="connsiteY0" fmla="*/ 573654 h 573654"/>
                <a:gd name="connsiteX1" fmla="*/ 573459 w 2081023"/>
                <a:gd name="connsiteY1" fmla="*/ 0 h 573654"/>
                <a:gd name="connsiteX2" fmla="*/ 2081023 w 2081023"/>
                <a:gd name="connsiteY2" fmla="*/ 0 h 573654"/>
                <a:gd name="connsiteX3" fmla="*/ 1507564 w 2081023"/>
                <a:gd name="connsiteY3" fmla="*/ 573654 h 573654"/>
                <a:gd name="connsiteX4" fmla="*/ 0 w 2081023"/>
                <a:gd name="connsiteY4" fmla="*/ 573654 h 573654"/>
                <a:gd name="connsiteX0" fmla="*/ 0 w 2081023"/>
                <a:gd name="connsiteY0" fmla="*/ 573654 h 758991"/>
                <a:gd name="connsiteX1" fmla="*/ 573459 w 2081023"/>
                <a:gd name="connsiteY1" fmla="*/ 0 h 758991"/>
                <a:gd name="connsiteX2" fmla="*/ 2081023 w 2081023"/>
                <a:gd name="connsiteY2" fmla="*/ 0 h 758991"/>
                <a:gd name="connsiteX3" fmla="*/ 1591117 w 2081023"/>
                <a:gd name="connsiteY3" fmla="*/ 758991 h 758991"/>
                <a:gd name="connsiteX4" fmla="*/ 0 w 2081023"/>
                <a:gd name="connsiteY4" fmla="*/ 573654 h 75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1023" h="758991">
                  <a:moveTo>
                    <a:pt x="0" y="573654"/>
                  </a:moveTo>
                  <a:lnTo>
                    <a:pt x="573459" y="0"/>
                  </a:lnTo>
                  <a:lnTo>
                    <a:pt x="2081023" y="0"/>
                  </a:lnTo>
                  <a:lnTo>
                    <a:pt x="1591117" y="758991"/>
                  </a:lnTo>
                  <a:lnTo>
                    <a:pt x="0" y="573654"/>
                  </a:lnTo>
                  <a:close/>
                </a:path>
              </a:pathLst>
            </a:custGeom>
            <a:solidFill>
              <a:schemeClr val="accent1"/>
            </a:solidFill>
            <a:ln w="5932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35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05EF6BA-4E82-E3AA-CC9D-6FB85442B617}"/>
                </a:ext>
              </a:extLst>
            </p:cNvPr>
            <p:cNvGrpSpPr/>
            <p:nvPr/>
          </p:nvGrpSpPr>
          <p:grpSpPr>
            <a:xfrm>
              <a:off x="3157202" y="545879"/>
              <a:ext cx="2554293" cy="1753760"/>
              <a:chOff x="3157203" y="545879"/>
              <a:chExt cx="2554292" cy="1753760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157E6855-4DE9-0687-F021-D470751F0148}"/>
                  </a:ext>
                </a:extLst>
              </p:cNvPr>
              <p:cNvSpPr/>
              <p:nvPr/>
            </p:nvSpPr>
            <p:spPr>
              <a:xfrm>
                <a:off x="3157203" y="932790"/>
                <a:ext cx="1658600" cy="1363088"/>
              </a:xfrm>
              <a:custGeom>
                <a:avLst/>
                <a:gdLst>
                  <a:gd name="connsiteX0" fmla="*/ 0 w 1658600"/>
                  <a:gd name="connsiteY0" fmla="*/ 0 h 1363088"/>
                  <a:gd name="connsiteX1" fmla="*/ 1658600 w 1658600"/>
                  <a:gd name="connsiteY1" fmla="*/ 686318 h 1363088"/>
                  <a:gd name="connsiteX2" fmla="*/ 1658600 w 1658600"/>
                  <a:gd name="connsiteY2" fmla="*/ 1363088 h 1363088"/>
                  <a:gd name="connsiteX3" fmla="*/ 0 w 1658600"/>
                  <a:gd name="connsiteY3" fmla="*/ 675467 h 1363088"/>
                  <a:gd name="connsiteX4" fmla="*/ 0 w 1658600"/>
                  <a:gd name="connsiteY4" fmla="*/ 0 h 1363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8600" h="1363088">
                    <a:moveTo>
                      <a:pt x="0" y="0"/>
                    </a:moveTo>
                    <a:lnTo>
                      <a:pt x="1658600" y="686318"/>
                    </a:lnTo>
                    <a:lnTo>
                      <a:pt x="1658600" y="1363088"/>
                    </a:lnTo>
                    <a:lnTo>
                      <a:pt x="0" y="6754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59322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351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CD365816-7A7B-0CD2-C0B5-9D6E9E4B8443}"/>
                  </a:ext>
                </a:extLst>
              </p:cNvPr>
              <p:cNvSpPr/>
              <p:nvPr/>
            </p:nvSpPr>
            <p:spPr>
              <a:xfrm>
                <a:off x="3157203" y="932790"/>
                <a:ext cx="1658600" cy="1356951"/>
              </a:xfrm>
              <a:custGeom>
                <a:avLst/>
                <a:gdLst>
                  <a:gd name="connsiteX0" fmla="*/ 0 w 1658600"/>
                  <a:gd name="connsiteY0" fmla="*/ 0 h 1356951"/>
                  <a:gd name="connsiteX1" fmla="*/ 1658600 w 1658600"/>
                  <a:gd name="connsiteY1" fmla="*/ 673149 h 1356951"/>
                  <a:gd name="connsiteX2" fmla="*/ 1658600 w 1658600"/>
                  <a:gd name="connsiteY2" fmla="*/ 1356951 h 1356951"/>
                  <a:gd name="connsiteX3" fmla="*/ 782451 w 1658600"/>
                  <a:gd name="connsiteY3" fmla="*/ 992375 h 1356951"/>
                  <a:gd name="connsiteX4" fmla="*/ 0 w 1658600"/>
                  <a:gd name="connsiteY4" fmla="*/ 0 h 1356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8600" h="1356951">
                    <a:moveTo>
                      <a:pt x="0" y="0"/>
                    </a:moveTo>
                    <a:lnTo>
                      <a:pt x="1658600" y="673149"/>
                    </a:lnTo>
                    <a:lnTo>
                      <a:pt x="1658600" y="1356951"/>
                    </a:lnTo>
                    <a:lnTo>
                      <a:pt x="782451" y="9923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15000"/>
                </a:schemeClr>
              </a:solidFill>
              <a:ln w="59322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351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C762A351-1CDC-E2D0-FEA3-B42A45546C66}"/>
                  </a:ext>
                </a:extLst>
              </p:cNvPr>
              <p:cNvSpPr/>
              <p:nvPr/>
            </p:nvSpPr>
            <p:spPr>
              <a:xfrm>
                <a:off x="4815803" y="1248478"/>
                <a:ext cx="895692" cy="1051161"/>
              </a:xfrm>
              <a:custGeom>
                <a:avLst/>
                <a:gdLst>
                  <a:gd name="connsiteX0" fmla="*/ 895692 w 895692"/>
                  <a:gd name="connsiteY0" fmla="*/ 0 h 1051161"/>
                  <a:gd name="connsiteX1" fmla="*/ 895692 w 895692"/>
                  <a:gd name="connsiteY1" fmla="*/ 638822 h 1051161"/>
                  <a:gd name="connsiteX2" fmla="*/ 0 w 895692"/>
                  <a:gd name="connsiteY2" fmla="*/ 1051161 h 1051161"/>
                  <a:gd name="connsiteX3" fmla="*/ 0 w 895692"/>
                  <a:gd name="connsiteY3" fmla="*/ 370632 h 1051161"/>
                  <a:gd name="connsiteX4" fmla="*/ 895692 w 895692"/>
                  <a:gd name="connsiteY4" fmla="*/ 0 h 1051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5692" h="1051161">
                    <a:moveTo>
                      <a:pt x="895692" y="0"/>
                    </a:moveTo>
                    <a:lnTo>
                      <a:pt x="895692" y="638822"/>
                    </a:lnTo>
                    <a:lnTo>
                      <a:pt x="0" y="1051161"/>
                    </a:lnTo>
                    <a:lnTo>
                      <a:pt x="0" y="370632"/>
                    </a:lnTo>
                    <a:lnTo>
                      <a:pt x="89569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59322" cap="flat">
                <a:noFill/>
                <a:prstDash val="solid"/>
                <a:miter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endParaRPr lang="en-US" sz="1351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5C320857-0C14-0A2B-62A8-05A7D8BBE749}"/>
                  </a:ext>
                </a:extLst>
              </p:cNvPr>
              <p:cNvSpPr/>
              <p:nvPr/>
            </p:nvSpPr>
            <p:spPr>
              <a:xfrm>
                <a:off x="4815803" y="1248478"/>
                <a:ext cx="895690" cy="1049897"/>
              </a:xfrm>
              <a:custGeom>
                <a:avLst/>
                <a:gdLst>
                  <a:gd name="connsiteX0" fmla="*/ 895691 w 895691"/>
                  <a:gd name="connsiteY0" fmla="*/ 0 h 1049897"/>
                  <a:gd name="connsiteX1" fmla="*/ 492640 w 895691"/>
                  <a:gd name="connsiteY1" fmla="*/ 822465 h 1049897"/>
                  <a:gd name="connsiteX2" fmla="*/ 0 w 895691"/>
                  <a:gd name="connsiteY2" fmla="*/ 1049897 h 1049897"/>
                  <a:gd name="connsiteX3" fmla="*/ 0 w 895691"/>
                  <a:gd name="connsiteY3" fmla="*/ 370631 h 1049897"/>
                  <a:gd name="connsiteX4" fmla="*/ 895691 w 895691"/>
                  <a:gd name="connsiteY4" fmla="*/ 0 h 1049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5691" h="1049897">
                    <a:moveTo>
                      <a:pt x="895691" y="0"/>
                    </a:moveTo>
                    <a:lnTo>
                      <a:pt x="492640" y="822465"/>
                    </a:lnTo>
                    <a:lnTo>
                      <a:pt x="0" y="1049897"/>
                    </a:lnTo>
                    <a:lnTo>
                      <a:pt x="0" y="370631"/>
                    </a:lnTo>
                    <a:lnTo>
                      <a:pt x="895691" y="0"/>
                    </a:lnTo>
                    <a:close/>
                  </a:path>
                </a:pathLst>
              </a:custGeom>
              <a:solidFill>
                <a:schemeClr val="bg1">
                  <a:alpha val="15000"/>
                </a:schemeClr>
              </a:solidFill>
              <a:ln w="59322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351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024D8FCD-1595-506E-3F0D-37576C2B9CE0}"/>
                  </a:ext>
                </a:extLst>
              </p:cNvPr>
              <p:cNvGrpSpPr/>
              <p:nvPr/>
            </p:nvGrpSpPr>
            <p:grpSpPr>
              <a:xfrm>
                <a:off x="3680969" y="545879"/>
                <a:ext cx="1752186" cy="1017783"/>
                <a:chOff x="7910587" y="2231573"/>
                <a:chExt cx="1467029" cy="852145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0272B97E-EE49-7DD8-ED76-77546FFDE66A}"/>
                    </a:ext>
                  </a:extLst>
                </p:cNvPr>
                <p:cNvGrpSpPr/>
                <p:nvPr/>
              </p:nvGrpSpPr>
              <p:grpSpPr>
                <a:xfrm>
                  <a:off x="7910587" y="2231573"/>
                  <a:ext cx="820696" cy="567859"/>
                  <a:chOff x="7910587" y="2231573"/>
                  <a:chExt cx="820696" cy="567859"/>
                </a:xfrm>
              </p:grpSpPr>
              <p:sp>
                <p:nvSpPr>
                  <p:cNvPr id="20" name="Rectangle 311">
                    <a:extLst>
                      <a:ext uri="{FF2B5EF4-FFF2-40B4-BE49-F238E27FC236}">
                        <a16:creationId xmlns:a16="http://schemas.microsoft.com/office/drawing/2014/main" id="{62B2C0BF-6C9C-1510-BFCF-0AAED61B5C50}"/>
                      </a:ext>
                    </a:extLst>
                  </p:cNvPr>
                  <p:cNvSpPr/>
                  <p:nvPr/>
                </p:nvSpPr>
                <p:spPr>
                  <a:xfrm rot="17539879">
                    <a:off x="8235061" y="2303210"/>
                    <a:ext cx="329297" cy="663147"/>
                  </a:xfrm>
                  <a:custGeom>
                    <a:avLst/>
                    <a:gdLst>
                      <a:gd name="connsiteX0" fmla="*/ 0 w 406972"/>
                      <a:gd name="connsiteY0" fmla="*/ 0 h 768367"/>
                      <a:gd name="connsiteX1" fmla="*/ 406972 w 406972"/>
                      <a:gd name="connsiteY1" fmla="*/ 0 h 768367"/>
                      <a:gd name="connsiteX2" fmla="*/ 406972 w 406972"/>
                      <a:gd name="connsiteY2" fmla="*/ 768367 h 768367"/>
                      <a:gd name="connsiteX3" fmla="*/ 0 w 406972"/>
                      <a:gd name="connsiteY3" fmla="*/ 768367 h 768367"/>
                      <a:gd name="connsiteX4" fmla="*/ 0 w 406972"/>
                      <a:gd name="connsiteY4" fmla="*/ 0 h 768367"/>
                      <a:gd name="connsiteX0" fmla="*/ 0 w 410179"/>
                      <a:gd name="connsiteY0" fmla="*/ 0 h 768367"/>
                      <a:gd name="connsiteX1" fmla="*/ 406972 w 410179"/>
                      <a:gd name="connsiteY1" fmla="*/ 0 h 768367"/>
                      <a:gd name="connsiteX2" fmla="*/ 410179 w 410179"/>
                      <a:gd name="connsiteY2" fmla="*/ 172770 h 768367"/>
                      <a:gd name="connsiteX3" fmla="*/ 406972 w 410179"/>
                      <a:gd name="connsiteY3" fmla="*/ 768367 h 768367"/>
                      <a:gd name="connsiteX4" fmla="*/ 0 w 410179"/>
                      <a:gd name="connsiteY4" fmla="*/ 768367 h 768367"/>
                      <a:gd name="connsiteX5" fmla="*/ 0 w 410179"/>
                      <a:gd name="connsiteY5" fmla="*/ 0 h 768367"/>
                      <a:gd name="connsiteX0" fmla="*/ 0 w 410179"/>
                      <a:gd name="connsiteY0" fmla="*/ 0 h 768367"/>
                      <a:gd name="connsiteX1" fmla="*/ 410179 w 410179"/>
                      <a:gd name="connsiteY1" fmla="*/ 172770 h 768367"/>
                      <a:gd name="connsiteX2" fmla="*/ 406972 w 410179"/>
                      <a:gd name="connsiteY2" fmla="*/ 768367 h 768367"/>
                      <a:gd name="connsiteX3" fmla="*/ 0 w 410179"/>
                      <a:gd name="connsiteY3" fmla="*/ 768367 h 768367"/>
                      <a:gd name="connsiteX4" fmla="*/ 0 w 410179"/>
                      <a:gd name="connsiteY4" fmla="*/ 0 h 768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0179" h="768367">
                        <a:moveTo>
                          <a:pt x="0" y="0"/>
                        </a:moveTo>
                        <a:lnTo>
                          <a:pt x="410179" y="172770"/>
                        </a:lnTo>
                        <a:lnTo>
                          <a:pt x="406972" y="768367"/>
                        </a:lnTo>
                        <a:lnTo>
                          <a:pt x="0" y="7683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29000">
                        <a:schemeClr val="tx1">
                          <a:alpha val="0"/>
                        </a:schemeClr>
                      </a:gs>
                      <a:gs pos="100000">
                        <a:schemeClr val="tx1">
                          <a:alpha val="30000"/>
                        </a:schemeClr>
                      </a:gs>
                    </a:gsLst>
                    <a:lin ang="18600000" scaled="0"/>
                    <a:tileRect/>
                  </a:gra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grpSp>
                <p:nvGrpSpPr>
                  <p:cNvPr id="21" name="Group 20">
                    <a:extLst>
                      <a:ext uri="{FF2B5EF4-FFF2-40B4-BE49-F238E27FC236}">
                        <a16:creationId xmlns:a16="http://schemas.microsoft.com/office/drawing/2014/main" id="{8620C5F0-6934-443F-B64D-F6B00F2514FE}"/>
                      </a:ext>
                    </a:extLst>
                  </p:cNvPr>
                  <p:cNvGrpSpPr/>
                  <p:nvPr/>
                </p:nvGrpSpPr>
                <p:grpSpPr>
                  <a:xfrm>
                    <a:off x="7910587" y="2231573"/>
                    <a:ext cx="597885" cy="465238"/>
                    <a:chOff x="2462353" y="3039019"/>
                    <a:chExt cx="1285590" cy="1010376"/>
                  </a:xfrm>
                </p:grpSpPr>
                <p:sp>
                  <p:nvSpPr>
                    <p:cNvPr id="22" name="Freeform: Shape 21">
                      <a:extLst>
                        <a:ext uri="{FF2B5EF4-FFF2-40B4-BE49-F238E27FC236}">
                          <a16:creationId xmlns:a16="http://schemas.microsoft.com/office/drawing/2014/main" id="{EF6C082C-23F2-A5F4-149E-7790E49319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2353" y="3060455"/>
                      <a:ext cx="1285586" cy="988940"/>
                    </a:xfrm>
                    <a:custGeom>
                      <a:avLst/>
                      <a:gdLst>
                        <a:gd name="connsiteX0" fmla="*/ 642793 w 1285586"/>
                        <a:gd name="connsiteY0" fmla="*/ 0 h 988942"/>
                        <a:gd name="connsiteX1" fmla="*/ 1285586 w 1285586"/>
                        <a:gd name="connsiteY1" fmla="*/ 367076 h 988942"/>
                        <a:gd name="connsiteX2" fmla="*/ 1285327 w 1285586"/>
                        <a:gd name="connsiteY2" fmla="*/ 368546 h 988942"/>
                        <a:gd name="connsiteX3" fmla="*/ 1285586 w 1285586"/>
                        <a:gd name="connsiteY3" fmla="*/ 368546 h 988942"/>
                        <a:gd name="connsiteX4" fmla="*/ 1285586 w 1285586"/>
                        <a:gd name="connsiteY4" fmla="*/ 405176 h 988942"/>
                        <a:gd name="connsiteX5" fmla="*/ 1285586 w 1285586"/>
                        <a:gd name="connsiteY5" fmla="*/ 406646 h 988942"/>
                        <a:gd name="connsiteX6" fmla="*/ 1285586 w 1285586"/>
                        <a:gd name="connsiteY6" fmla="*/ 414701 h 988942"/>
                        <a:gd name="connsiteX7" fmla="*/ 1285586 w 1285586"/>
                        <a:gd name="connsiteY7" fmla="*/ 416171 h 988942"/>
                        <a:gd name="connsiteX8" fmla="*/ 1285586 w 1285586"/>
                        <a:gd name="connsiteY8" fmla="*/ 452801 h 988942"/>
                        <a:gd name="connsiteX9" fmla="*/ 1285586 w 1285586"/>
                        <a:gd name="connsiteY9" fmla="*/ 454271 h 988942"/>
                        <a:gd name="connsiteX10" fmla="*/ 1285586 w 1285586"/>
                        <a:gd name="connsiteY10" fmla="*/ 535234 h 988942"/>
                        <a:gd name="connsiteX11" fmla="*/ 1285586 w 1285586"/>
                        <a:gd name="connsiteY11" fmla="*/ 536141 h 988942"/>
                        <a:gd name="connsiteX12" fmla="*/ 1285586 w 1285586"/>
                        <a:gd name="connsiteY12" fmla="*/ 573334 h 988942"/>
                        <a:gd name="connsiteX13" fmla="*/ 1285586 w 1285586"/>
                        <a:gd name="connsiteY13" fmla="*/ 574241 h 988942"/>
                        <a:gd name="connsiteX14" fmla="*/ 1285586 w 1285586"/>
                        <a:gd name="connsiteY14" fmla="*/ 582859 h 988942"/>
                        <a:gd name="connsiteX15" fmla="*/ 1285586 w 1285586"/>
                        <a:gd name="connsiteY15" fmla="*/ 583766 h 988942"/>
                        <a:gd name="connsiteX16" fmla="*/ 1285586 w 1285586"/>
                        <a:gd name="connsiteY16" fmla="*/ 620959 h 988942"/>
                        <a:gd name="connsiteX17" fmla="*/ 1285426 w 1285586"/>
                        <a:gd name="connsiteY17" fmla="*/ 620959 h 988942"/>
                        <a:gd name="connsiteX18" fmla="*/ 1285586 w 1285586"/>
                        <a:gd name="connsiteY18" fmla="*/ 621866 h 988942"/>
                        <a:gd name="connsiteX19" fmla="*/ 642793 w 1285586"/>
                        <a:gd name="connsiteY19" fmla="*/ 988942 h 988942"/>
                        <a:gd name="connsiteX20" fmla="*/ 0 w 1285586"/>
                        <a:gd name="connsiteY20" fmla="*/ 621866 h 988942"/>
                        <a:gd name="connsiteX21" fmla="*/ 160 w 1285586"/>
                        <a:gd name="connsiteY21" fmla="*/ 620959 h 988942"/>
                        <a:gd name="connsiteX22" fmla="*/ 0 w 1285586"/>
                        <a:gd name="connsiteY22" fmla="*/ 620959 h 988942"/>
                        <a:gd name="connsiteX23" fmla="*/ 0 w 1285586"/>
                        <a:gd name="connsiteY23" fmla="*/ 583766 h 988942"/>
                        <a:gd name="connsiteX24" fmla="*/ 0 w 1285586"/>
                        <a:gd name="connsiteY24" fmla="*/ 582859 h 988942"/>
                        <a:gd name="connsiteX25" fmla="*/ 0 w 1285586"/>
                        <a:gd name="connsiteY25" fmla="*/ 574241 h 988942"/>
                        <a:gd name="connsiteX26" fmla="*/ 0 w 1285586"/>
                        <a:gd name="connsiteY26" fmla="*/ 573334 h 988942"/>
                        <a:gd name="connsiteX27" fmla="*/ 0 w 1285586"/>
                        <a:gd name="connsiteY27" fmla="*/ 536141 h 988942"/>
                        <a:gd name="connsiteX28" fmla="*/ 0 w 1285586"/>
                        <a:gd name="connsiteY28" fmla="*/ 535234 h 988942"/>
                        <a:gd name="connsiteX29" fmla="*/ 0 w 1285586"/>
                        <a:gd name="connsiteY29" fmla="*/ 454271 h 988942"/>
                        <a:gd name="connsiteX30" fmla="*/ 0 w 1285586"/>
                        <a:gd name="connsiteY30" fmla="*/ 452801 h 988942"/>
                        <a:gd name="connsiteX31" fmla="*/ 0 w 1285586"/>
                        <a:gd name="connsiteY31" fmla="*/ 416171 h 988942"/>
                        <a:gd name="connsiteX32" fmla="*/ 0 w 1285586"/>
                        <a:gd name="connsiteY32" fmla="*/ 414701 h 988942"/>
                        <a:gd name="connsiteX33" fmla="*/ 0 w 1285586"/>
                        <a:gd name="connsiteY33" fmla="*/ 406646 h 988942"/>
                        <a:gd name="connsiteX34" fmla="*/ 0 w 1285586"/>
                        <a:gd name="connsiteY34" fmla="*/ 405176 h 988942"/>
                        <a:gd name="connsiteX35" fmla="*/ 0 w 1285586"/>
                        <a:gd name="connsiteY35" fmla="*/ 368546 h 988942"/>
                        <a:gd name="connsiteX36" fmla="*/ 260 w 1285586"/>
                        <a:gd name="connsiteY36" fmla="*/ 368546 h 988942"/>
                        <a:gd name="connsiteX37" fmla="*/ 0 w 1285586"/>
                        <a:gd name="connsiteY37" fmla="*/ 367076 h 988942"/>
                        <a:gd name="connsiteX38" fmla="*/ 642793 w 1285586"/>
                        <a:gd name="connsiteY38" fmla="*/ 0 h 9889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</a:cxnLst>
                      <a:rect l="l" t="t" r="r" b="b"/>
                      <a:pathLst>
                        <a:path w="1285586" h="988942">
                          <a:moveTo>
                            <a:pt x="642793" y="0"/>
                          </a:moveTo>
                          <a:cubicBezTo>
                            <a:pt x="997798" y="0"/>
                            <a:pt x="1285586" y="164346"/>
                            <a:pt x="1285586" y="367076"/>
                          </a:cubicBezTo>
                          <a:lnTo>
                            <a:pt x="1285327" y="368546"/>
                          </a:lnTo>
                          <a:lnTo>
                            <a:pt x="1285586" y="368546"/>
                          </a:lnTo>
                          <a:lnTo>
                            <a:pt x="1285586" y="405176"/>
                          </a:lnTo>
                          <a:lnTo>
                            <a:pt x="1285586" y="406646"/>
                          </a:lnTo>
                          <a:lnTo>
                            <a:pt x="1285586" y="414701"/>
                          </a:lnTo>
                          <a:lnTo>
                            <a:pt x="1285586" y="416171"/>
                          </a:lnTo>
                          <a:lnTo>
                            <a:pt x="1285586" y="452801"/>
                          </a:lnTo>
                          <a:lnTo>
                            <a:pt x="1285586" y="454271"/>
                          </a:lnTo>
                          <a:lnTo>
                            <a:pt x="1285586" y="535234"/>
                          </a:lnTo>
                          <a:lnTo>
                            <a:pt x="1285586" y="536141"/>
                          </a:lnTo>
                          <a:lnTo>
                            <a:pt x="1285586" y="573334"/>
                          </a:lnTo>
                          <a:lnTo>
                            <a:pt x="1285586" y="574241"/>
                          </a:lnTo>
                          <a:lnTo>
                            <a:pt x="1285586" y="582859"/>
                          </a:lnTo>
                          <a:lnTo>
                            <a:pt x="1285586" y="583766"/>
                          </a:lnTo>
                          <a:lnTo>
                            <a:pt x="1285586" y="620959"/>
                          </a:lnTo>
                          <a:lnTo>
                            <a:pt x="1285426" y="620959"/>
                          </a:lnTo>
                          <a:lnTo>
                            <a:pt x="1285586" y="621866"/>
                          </a:lnTo>
                          <a:cubicBezTo>
                            <a:pt x="1285586" y="824596"/>
                            <a:pt x="997798" y="988942"/>
                            <a:pt x="642793" y="988942"/>
                          </a:cubicBezTo>
                          <a:cubicBezTo>
                            <a:pt x="287788" y="988942"/>
                            <a:pt x="0" y="824596"/>
                            <a:pt x="0" y="621866"/>
                          </a:cubicBezTo>
                          <a:lnTo>
                            <a:pt x="160" y="620959"/>
                          </a:lnTo>
                          <a:lnTo>
                            <a:pt x="0" y="620959"/>
                          </a:lnTo>
                          <a:lnTo>
                            <a:pt x="0" y="583766"/>
                          </a:lnTo>
                          <a:lnTo>
                            <a:pt x="0" y="582859"/>
                          </a:lnTo>
                          <a:lnTo>
                            <a:pt x="0" y="574241"/>
                          </a:lnTo>
                          <a:lnTo>
                            <a:pt x="0" y="573334"/>
                          </a:lnTo>
                          <a:lnTo>
                            <a:pt x="0" y="536141"/>
                          </a:lnTo>
                          <a:lnTo>
                            <a:pt x="0" y="535234"/>
                          </a:lnTo>
                          <a:lnTo>
                            <a:pt x="0" y="454271"/>
                          </a:lnTo>
                          <a:lnTo>
                            <a:pt x="0" y="452801"/>
                          </a:lnTo>
                          <a:lnTo>
                            <a:pt x="0" y="416171"/>
                          </a:lnTo>
                          <a:lnTo>
                            <a:pt x="0" y="414701"/>
                          </a:lnTo>
                          <a:lnTo>
                            <a:pt x="0" y="406646"/>
                          </a:lnTo>
                          <a:lnTo>
                            <a:pt x="0" y="405176"/>
                          </a:lnTo>
                          <a:lnTo>
                            <a:pt x="0" y="368546"/>
                          </a:lnTo>
                          <a:lnTo>
                            <a:pt x="260" y="368546"/>
                          </a:lnTo>
                          <a:lnTo>
                            <a:pt x="0" y="367076"/>
                          </a:lnTo>
                          <a:cubicBezTo>
                            <a:pt x="0" y="164346"/>
                            <a:pt x="287788" y="0"/>
                            <a:pt x="642793" y="0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75000"/>
                      </a:schemeClr>
                    </a:solidFill>
                    <a:ln>
                      <a:noFill/>
                    </a:ln>
                    <a:effectLst>
                      <a:outerShdw blurRad="50800" dist="25400" dir="5400000" algn="t" rotWithShape="0">
                        <a:prstClr val="black">
                          <a:alpha val="15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23" name="Freeform: Shape 22">
                      <a:extLst>
                        <a:ext uri="{FF2B5EF4-FFF2-40B4-BE49-F238E27FC236}">
                          <a16:creationId xmlns:a16="http://schemas.microsoft.com/office/drawing/2014/main" id="{301428D3-BC28-AB82-7311-8DC81F5049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2357" y="3039019"/>
                      <a:ext cx="1285586" cy="734152"/>
                    </a:xfrm>
                    <a:custGeom>
                      <a:avLst/>
                      <a:gdLst>
                        <a:gd name="connsiteX0" fmla="*/ 649937 w 1285586"/>
                        <a:gd name="connsiteY0" fmla="*/ 124039 h 734152"/>
                        <a:gd name="connsiteX1" fmla="*/ 141052 w 1285586"/>
                        <a:gd name="connsiteY1" fmla="*/ 367076 h 734152"/>
                        <a:gd name="connsiteX2" fmla="*/ 649937 w 1285586"/>
                        <a:gd name="connsiteY2" fmla="*/ 610113 h 734152"/>
                        <a:gd name="connsiteX3" fmla="*/ 1158822 w 1285586"/>
                        <a:gd name="connsiteY3" fmla="*/ 367076 h 734152"/>
                        <a:gd name="connsiteX4" fmla="*/ 649937 w 1285586"/>
                        <a:gd name="connsiteY4" fmla="*/ 124039 h 734152"/>
                        <a:gd name="connsiteX5" fmla="*/ 642793 w 1285586"/>
                        <a:gd name="connsiteY5" fmla="*/ 0 h 734152"/>
                        <a:gd name="connsiteX6" fmla="*/ 1285586 w 1285586"/>
                        <a:gd name="connsiteY6" fmla="*/ 367076 h 734152"/>
                        <a:gd name="connsiteX7" fmla="*/ 642793 w 1285586"/>
                        <a:gd name="connsiteY7" fmla="*/ 734152 h 734152"/>
                        <a:gd name="connsiteX8" fmla="*/ 0 w 1285586"/>
                        <a:gd name="connsiteY8" fmla="*/ 367076 h 734152"/>
                        <a:gd name="connsiteX9" fmla="*/ 642793 w 1285586"/>
                        <a:gd name="connsiteY9" fmla="*/ 0 h 7341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85586" h="734152">
                          <a:moveTo>
                            <a:pt x="649937" y="124039"/>
                          </a:moveTo>
                          <a:cubicBezTo>
                            <a:pt x="368888" y="124039"/>
                            <a:pt x="141052" y="232850"/>
                            <a:pt x="141052" y="367076"/>
                          </a:cubicBezTo>
                          <a:cubicBezTo>
                            <a:pt x="141052" y="501302"/>
                            <a:pt x="368888" y="610113"/>
                            <a:pt x="649937" y="610113"/>
                          </a:cubicBezTo>
                          <a:cubicBezTo>
                            <a:pt x="930986" y="610113"/>
                            <a:pt x="1158822" y="501302"/>
                            <a:pt x="1158822" y="367076"/>
                          </a:cubicBezTo>
                          <a:cubicBezTo>
                            <a:pt x="1158822" y="232850"/>
                            <a:pt x="930986" y="124039"/>
                            <a:pt x="649937" y="124039"/>
                          </a:cubicBezTo>
                          <a:close/>
                          <a:moveTo>
                            <a:pt x="642793" y="0"/>
                          </a:moveTo>
                          <a:cubicBezTo>
                            <a:pt x="997798" y="0"/>
                            <a:pt x="1285586" y="164346"/>
                            <a:pt x="1285586" y="367076"/>
                          </a:cubicBezTo>
                          <a:cubicBezTo>
                            <a:pt x="1285586" y="569806"/>
                            <a:pt x="997798" y="734152"/>
                            <a:pt x="642793" y="734152"/>
                          </a:cubicBezTo>
                          <a:cubicBezTo>
                            <a:pt x="287788" y="734152"/>
                            <a:pt x="0" y="569806"/>
                            <a:pt x="0" y="367076"/>
                          </a:cubicBezTo>
                          <a:cubicBezTo>
                            <a:pt x="0" y="164346"/>
                            <a:pt x="287788" y="0"/>
                            <a:pt x="642793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5B3D3985-8125-BCB7-A080-379772F3D3A4}"/>
                    </a:ext>
                  </a:extLst>
                </p:cNvPr>
                <p:cNvGrpSpPr/>
                <p:nvPr/>
              </p:nvGrpSpPr>
              <p:grpSpPr>
                <a:xfrm>
                  <a:off x="8560611" y="2519706"/>
                  <a:ext cx="817005" cy="564012"/>
                  <a:chOff x="8560611" y="2519706"/>
                  <a:chExt cx="817005" cy="564012"/>
                </a:xfrm>
              </p:grpSpPr>
              <p:sp>
                <p:nvSpPr>
                  <p:cNvPr id="16" name="Rectangle 311">
                    <a:extLst>
                      <a:ext uri="{FF2B5EF4-FFF2-40B4-BE49-F238E27FC236}">
                        <a16:creationId xmlns:a16="http://schemas.microsoft.com/office/drawing/2014/main" id="{01BA8E4D-A5F0-1527-D71C-9342035BDBEF}"/>
                      </a:ext>
                    </a:extLst>
                  </p:cNvPr>
                  <p:cNvSpPr/>
                  <p:nvPr/>
                </p:nvSpPr>
                <p:spPr>
                  <a:xfrm rot="17539879">
                    <a:off x="8877134" y="2583237"/>
                    <a:ext cx="329297" cy="671666"/>
                  </a:xfrm>
                  <a:custGeom>
                    <a:avLst/>
                    <a:gdLst>
                      <a:gd name="connsiteX0" fmla="*/ 0 w 406972"/>
                      <a:gd name="connsiteY0" fmla="*/ 0 h 768367"/>
                      <a:gd name="connsiteX1" fmla="*/ 406972 w 406972"/>
                      <a:gd name="connsiteY1" fmla="*/ 0 h 768367"/>
                      <a:gd name="connsiteX2" fmla="*/ 406972 w 406972"/>
                      <a:gd name="connsiteY2" fmla="*/ 768367 h 768367"/>
                      <a:gd name="connsiteX3" fmla="*/ 0 w 406972"/>
                      <a:gd name="connsiteY3" fmla="*/ 768367 h 768367"/>
                      <a:gd name="connsiteX4" fmla="*/ 0 w 406972"/>
                      <a:gd name="connsiteY4" fmla="*/ 0 h 768367"/>
                      <a:gd name="connsiteX0" fmla="*/ 0 w 410179"/>
                      <a:gd name="connsiteY0" fmla="*/ 0 h 768367"/>
                      <a:gd name="connsiteX1" fmla="*/ 406972 w 410179"/>
                      <a:gd name="connsiteY1" fmla="*/ 0 h 768367"/>
                      <a:gd name="connsiteX2" fmla="*/ 410179 w 410179"/>
                      <a:gd name="connsiteY2" fmla="*/ 172770 h 768367"/>
                      <a:gd name="connsiteX3" fmla="*/ 406972 w 410179"/>
                      <a:gd name="connsiteY3" fmla="*/ 768367 h 768367"/>
                      <a:gd name="connsiteX4" fmla="*/ 0 w 410179"/>
                      <a:gd name="connsiteY4" fmla="*/ 768367 h 768367"/>
                      <a:gd name="connsiteX5" fmla="*/ 0 w 410179"/>
                      <a:gd name="connsiteY5" fmla="*/ 0 h 768367"/>
                      <a:gd name="connsiteX0" fmla="*/ 0 w 410179"/>
                      <a:gd name="connsiteY0" fmla="*/ 0 h 768367"/>
                      <a:gd name="connsiteX1" fmla="*/ 410179 w 410179"/>
                      <a:gd name="connsiteY1" fmla="*/ 172770 h 768367"/>
                      <a:gd name="connsiteX2" fmla="*/ 406972 w 410179"/>
                      <a:gd name="connsiteY2" fmla="*/ 768367 h 768367"/>
                      <a:gd name="connsiteX3" fmla="*/ 0 w 410179"/>
                      <a:gd name="connsiteY3" fmla="*/ 768367 h 768367"/>
                      <a:gd name="connsiteX4" fmla="*/ 0 w 410179"/>
                      <a:gd name="connsiteY4" fmla="*/ 0 h 768367"/>
                      <a:gd name="connsiteX0" fmla="*/ 0 w 410179"/>
                      <a:gd name="connsiteY0" fmla="*/ 0 h 768367"/>
                      <a:gd name="connsiteX1" fmla="*/ 410179 w 410179"/>
                      <a:gd name="connsiteY1" fmla="*/ 172770 h 768367"/>
                      <a:gd name="connsiteX2" fmla="*/ 406972 w 410179"/>
                      <a:gd name="connsiteY2" fmla="*/ 768367 h 768367"/>
                      <a:gd name="connsiteX3" fmla="*/ 0 w 410179"/>
                      <a:gd name="connsiteY3" fmla="*/ 768367 h 768367"/>
                      <a:gd name="connsiteX4" fmla="*/ 5306 w 410179"/>
                      <a:gd name="connsiteY4" fmla="*/ 431038 h 768367"/>
                      <a:gd name="connsiteX5" fmla="*/ 0 w 410179"/>
                      <a:gd name="connsiteY5" fmla="*/ 0 h 768367"/>
                      <a:gd name="connsiteX0" fmla="*/ 0 w 410179"/>
                      <a:gd name="connsiteY0" fmla="*/ 0 h 768367"/>
                      <a:gd name="connsiteX1" fmla="*/ 410179 w 410179"/>
                      <a:gd name="connsiteY1" fmla="*/ 172770 h 768367"/>
                      <a:gd name="connsiteX2" fmla="*/ 406972 w 410179"/>
                      <a:gd name="connsiteY2" fmla="*/ 768367 h 768367"/>
                      <a:gd name="connsiteX3" fmla="*/ 5306 w 410179"/>
                      <a:gd name="connsiteY3" fmla="*/ 431038 h 768367"/>
                      <a:gd name="connsiteX4" fmla="*/ 0 w 410179"/>
                      <a:gd name="connsiteY4" fmla="*/ 0 h 768367"/>
                      <a:gd name="connsiteX0" fmla="*/ 0 w 410179"/>
                      <a:gd name="connsiteY0" fmla="*/ 0 h 782790"/>
                      <a:gd name="connsiteX1" fmla="*/ 410179 w 410179"/>
                      <a:gd name="connsiteY1" fmla="*/ 172770 h 782790"/>
                      <a:gd name="connsiteX2" fmla="*/ 405768 w 410179"/>
                      <a:gd name="connsiteY2" fmla="*/ 782790 h 782790"/>
                      <a:gd name="connsiteX3" fmla="*/ 5306 w 410179"/>
                      <a:gd name="connsiteY3" fmla="*/ 431038 h 782790"/>
                      <a:gd name="connsiteX4" fmla="*/ 0 w 410179"/>
                      <a:gd name="connsiteY4" fmla="*/ 0 h 782790"/>
                      <a:gd name="connsiteX0" fmla="*/ 0 w 410179"/>
                      <a:gd name="connsiteY0" fmla="*/ 0 h 792992"/>
                      <a:gd name="connsiteX1" fmla="*/ 410179 w 410179"/>
                      <a:gd name="connsiteY1" fmla="*/ 172770 h 792992"/>
                      <a:gd name="connsiteX2" fmla="*/ 406553 w 410179"/>
                      <a:gd name="connsiteY2" fmla="*/ 792992 h 792992"/>
                      <a:gd name="connsiteX3" fmla="*/ 5306 w 410179"/>
                      <a:gd name="connsiteY3" fmla="*/ 431038 h 792992"/>
                      <a:gd name="connsiteX4" fmla="*/ 0 w 410179"/>
                      <a:gd name="connsiteY4" fmla="*/ 0 h 79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0179" h="792992">
                        <a:moveTo>
                          <a:pt x="0" y="0"/>
                        </a:moveTo>
                        <a:lnTo>
                          <a:pt x="410179" y="172770"/>
                        </a:lnTo>
                        <a:cubicBezTo>
                          <a:pt x="408709" y="376110"/>
                          <a:pt x="408023" y="589652"/>
                          <a:pt x="406553" y="792992"/>
                        </a:cubicBezTo>
                        <a:lnTo>
                          <a:pt x="5306" y="431038"/>
                        </a:lnTo>
                        <a:cubicBezTo>
                          <a:pt x="3537" y="287359"/>
                          <a:pt x="1769" y="143679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21000">
                        <a:schemeClr val="tx1">
                          <a:alpha val="0"/>
                        </a:schemeClr>
                      </a:gs>
                      <a:gs pos="100000">
                        <a:schemeClr val="tx1">
                          <a:alpha val="30000"/>
                        </a:schemeClr>
                      </a:gs>
                    </a:gsLst>
                    <a:lin ang="18000000" scaled="0"/>
                    <a:tileRect/>
                  </a:gra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grpSp>
                <p:nvGrpSpPr>
                  <p:cNvPr id="17" name="Group 16">
                    <a:extLst>
                      <a:ext uri="{FF2B5EF4-FFF2-40B4-BE49-F238E27FC236}">
                        <a16:creationId xmlns:a16="http://schemas.microsoft.com/office/drawing/2014/main" id="{A398FACC-DC70-CEDE-999B-D7CA8EF186E6}"/>
                      </a:ext>
                    </a:extLst>
                  </p:cNvPr>
                  <p:cNvGrpSpPr/>
                  <p:nvPr/>
                </p:nvGrpSpPr>
                <p:grpSpPr>
                  <a:xfrm>
                    <a:off x="8560611" y="2519706"/>
                    <a:ext cx="597883" cy="465238"/>
                    <a:chOff x="2462357" y="3039019"/>
                    <a:chExt cx="1285586" cy="1010376"/>
                  </a:xfrm>
                </p:grpSpPr>
                <p:sp>
                  <p:nvSpPr>
                    <p:cNvPr id="18" name="Freeform: Shape 17">
                      <a:extLst>
                        <a:ext uri="{FF2B5EF4-FFF2-40B4-BE49-F238E27FC236}">
                          <a16:creationId xmlns:a16="http://schemas.microsoft.com/office/drawing/2014/main" id="{646CDBE3-DE66-0645-E3AA-6A7DF00259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2357" y="3060453"/>
                      <a:ext cx="1285586" cy="988942"/>
                    </a:xfrm>
                    <a:custGeom>
                      <a:avLst/>
                      <a:gdLst>
                        <a:gd name="connsiteX0" fmla="*/ 642793 w 1285586"/>
                        <a:gd name="connsiteY0" fmla="*/ 0 h 988942"/>
                        <a:gd name="connsiteX1" fmla="*/ 1285586 w 1285586"/>
                        <a:gd name="connsiteY1" fmla="*/ 367076 h 988942"/>
                        <a:gd name="connsiteX2" fmla="*/ 1285327 w 1285586"/>
                        <a:gd name="connsiteY2" fmla="*/ 368546 h 988942"/>
                        <a:gd name="connsiteX3" fmla="*/ 1285586 w 1285586"/>
                        <a:gd name="connsiteY3" fmla="*/ 368546 h 988942"/>
                        <a:gd name="connsiteX4" fmla="*/ 1285586 w 1285586"/>
                        <a:gd name="connsiteY4" fmla="*/ 405176 h 988942"/>
                        <a:gd name="connsiteX5" fmla="*/ 1285586 w 1285586"/>
                        <a:gd name="connsiteY5" fmla="*/ 406646 h 988942"/>
                        <a:gd name="connsiteX6" fmla="*/ 1285586 w 1285586"/>
                        <a:gd name="connsiteY6" fmla="*/ 414701 h 988942"/>
                        <a:gd name="connsiteX7" fmla="*/ 1285586 w 1285586"/>
                        <a:gd name="connsiteY7" fmla="*/ 416171 h 988942"/>
                        <a:gd name="connsiteX8" fmla="*/ 1285586 w 1285586"/>
                        <a:gd name="connsiteY8" fmla="*/ 452801 h 988942"/>
                        <a:gd name="connsiteX9" fmla="*/ 1285586 w 1285586"/>
                        <a:gd name="connsiteY9" fmla="*/ 454271 h 988942"/>
                        <a:gd name="connsiteX10" fmla="*/ 1285586 w 1285586"/>
                        <a:gd name="connsiteY10" fmla="*/ 535234 h 988942"/>
                        <a:gd name="connsiteX11" fmla="*/ 1285586 w 1285586"/>
                        <a:gd name="connsiteY11" fmla="*/ 536141 h 988942"/>
                        <a:gd name="connsiteX12" fmla="*/ 1285586 w 1285586"/>
                        <a:gd name="connsiteY12" fmla="*/ 573334 h 988942"/>
                        <a:gd name="connsiteX13" fmla="*/ 1285586 w 1285586"/>
                        <a:gd name="connsiteY13" fmla="*/ 574241 h 988942"/>
                        <a:gd name="connsiteX14" fmla="*/ 1285586 w 1285586"/>
                        <a:gd name="connsiteY14" fmla="*/ 582859 h 988942"/>
                        <a:gd name="connsiteX15" fmla="*/ 1285586 w 1285586"/>
                        <a:gd name="connsiteY15" fmla="*/ 583766 h 988942"/>
                        <a:gd name="connsiteX16" fmla="*/ 1285586 w 1285586"/>
                        <a:gd name="connsiteY16" fmla="*/ 620959 h 988942"/>
                        <a:gd name="connsiteX17" fmla="*/ 1285426 w 1285586"/>
                        <a:gd name="connsiteY17" fmla="*/ 620959 h 988942"/>
                        <a:gd name="connsiteX18" fmla="*/ 1285586 w 1285586"/>
                        <a:gd name="connsiteY18" fmla="*/ 621866 h 988942"/>
                        <a:gd name="connsiteX19" fmla="*/ 642793 w 1285586"/>
                        <a:gd name="connsiteY19" fmla="*/ 988942 h 988942"/>
                        <a:gd name="connsiteX20" fmla="*/ 0 w 1285586"/>
                        <a:gd name="connsiteY20" fmla="*/ 621866 h 988942"/>
                        <a:gd name="connsiteX21" fmla="*/ 160 w 1285586"/>
                        <a:gd name="connsiteY21" fmla="*/ 620959 h 988942"/>
                        <a:gd name="connsiteX22" fmla="*/ 0 w 1285586"/>
                        <a:gd name="connsiteY22" fmla="*/ 620959 h 988942"/>
                        <a:gd name="connsiteX23" fmla="*/ 0 w 1285586"/>
                        <a:gd name="connsiteY23" fmla="*/ 583766 h 988942"/>
                        <a:gd name="connsiteX24" fmla="*/ 0 w 1285586"/>
                        <a:gd name="connsiteY24" fmla="*/ 582859 h 988942"/>
                        <a:gd name="connsiteX25" fmla="*/ 0 w 1285586"/>
                        <a:gd name="connsiteY25" fmla="*/ 574241 h 988942"/>
                        <a:gd name="connsiteX26" fmla="*/ 0 w 1285586"/>
                        <a:gd name="connsiteY26" fmla="*/ 573334 h 988942"/>
                        <a:gd name="connsiteX27" fmla="*/ 0 w 1285586"/>
                        <a:gd name="connsiteY27" fmla="*/ 536141 h 988942"/>
                        <a:gd name="connsiteX28" fmla="*/ 0 w 1285586"/>
                        <a:gd name="connsiteY28" fmla="*/ 535234 h 988942"/>
                        <a:gd name="connsiteX29" fmla="*/ 0 w 1285586"/>
                        <a:gd name="connsiteY29" fmla="*/ 454271 h 988942"/>
                        <a:gd name="connsiteX30" fmla="*/ 0 w 1285586"/>
                        <a:gd name="connsiteY30" fmla="*/ 452801 h 988942"/>
                        <a:gd name="connsiteX31" fmla="*/ 0 w 1285586"/>
                        <a:gd name="connsiteY31" fmla="*/ 416171 h 988942"/>
                        <a:gd name="connsiteX32" fmla="*/ 0 w 1285586"/>
                        <a:gd name="connsiteY32" fmla="*/ 414701 h 988942"/>
                        <a:gd name="connsiteX33" fmla="*/ 0 w 1285586"/>
                        <a:gd name="connsiteY33" fmla="*/ 406646 h 988942"/>
                        <a:gd name="connsiteX34" fmla="*/ 0 w 1285586"/>
                        <a:gd name="connsiteY34" fmla="*/ 405176 h 988942"/>
                        <a:gd name="connsiteX35" fmla="*/ 0 w 1285586"/>
                        <a:gd name="connsiteY35" fmla="*/ 368546 h 988942"/>
                        <a:gd name="connsiteX36" fmla="*/ 260 w 1285586"/>
                        <a:gd name="connsiteY36" fmla="*/ 368546 h 988942"/>
                        <a:gd name="connsiteX37" fmla="*/ 0 w 1285586"/>
                        <a:gd name="connsiteY37" fmla="*/ 367076 h 988942"/>
                        <a:gd name="connsiteX38" fmla="*/ 642793 w 1285586"/>
                        <a:gd name="connsiteY38" fmla="*/ 0 h 9889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</a:cxnLst>
                      <a:rect l="l" t="t" r="r" b="b"/>
                      <a:pathLst>
                        <a:path w="1285586" h="988942">
                          <a:moveTo>
                            <a:pt x="642793" y="0"/>
                          </a:moveTo>
                          <a:cubicBezTo>
                            <a:pt x="997798" y="0"/>
                            <a:pt x="1285586" y="164346"/>
                            <a:pt x="1285586" y="367076"/>
                          </a:cubicBezTo>
                          <a:lnTo>
                            <a:pt x="1285327" y="368546"/>
                          </a:lnTo>
                          <a:lnTo>
                            <a:pt x="1285586" y="368546"/>
                          </a:lnTo>
                          <a:lnTo>
                            <a:pt x="1285586" y="405176"/>
                          </a:lnTo>
                          <a:lnTo>
                            <a:pt x="1285586" y="406646"/>
                          </a:lnTo>
                          <a:lnTo>
                            <a:pt x="1285586" y="414701"/>
                          </a:lnTo>
                          <a:lnTo>
                            <a:pt x="1285586" y="416171"/>
                          </a:lnTo>
                          <a:lnTo>
                            <a:pt x="1285586" y="452801"/>
                          </a:lnTo>
                          <a:lnTo>
                            <a:pt x="1285586" y="454271"/>
                          </a:lnTo>
                          <a:lnTo>
                            <a:pt x="1285586" y="535234"/>
                          </a:lnTo>
                          <a:lnTo>
                            <a:pt x="1285586" y="536141"/>
                          </a:lnTo>
                          <a:lnTo>
                            <a:pt x="1285586" y="573334"/>
                          </a:lnTo>
                          <a:lnTo>
                            <a:pt x="1285586" y="574241"/>
                          </a:lnTo>
                          <a:lnTo>
                            <a:pt x="1285586" y="582859"/>
                          </a:lnTo>
                          <a:lnTo>
                            <a:pt x="1285586" y="583766"/>
                          </a:lnTo>
                          <a:lnTo>
                            <a:pt x="1285586" y="620959"/>
                          </a:lnTo>
                          <a:lnTo>
                            <a:pt x="1285426" y="620959"/>
                          </a:lnTo>
                          <a:lnTo>
                            <a:pt x="1285586" y="621866"/>
                          </a:lnTo>
                          <a:cubicBezTo>
                            <a:pt x="1285586" y="824596"/>
                            <a:pt x="997798" y="988942"/>
                            <a:pt x="642793" y="988942"/>
                          </a:cubicBezTo>
                          <a:cubicBezTo>
                            <a:pt x="287788" y="988942"/>
                            <a:pt x="0" y="824596"/>
                            <a:pt x="0" y="621866"/>
                          </a:cubicBezTo>
                          <a:lnTo>
                            <a:pt x="160" y="620959"/>
                          </a:lnTo>
                          <a:lnTo>
                            <a:pt x="0" y="620959"/>
                          </a:lnTo>
                          <a:lnTo>
                            <a:pt x="0" y="583766"/>
                          </a:lnTo>
                          <a:lnTo>
                            <a:pt x="0" y="582859"/>
                          </a:lnTo>
                          <a:lnTo>
                            <a:pt x="0" y="574241"/>
                          </a:lnTo>
                          <a:lnTo>
                            <a:pt x="0" y="573334"/>
                          </a:lnTo>
                          <a:lnTo>
                            <a:pt x="0" y="536141"/>
                          </a:lnTo>
                          <a:lnTo>
                            <a:pt x="0" y="535234"/>
                          </a:lnTo>
                          <a:lnTo>
                            <a:pt x="0" y="454271"/>
                          </a:lnTo>
                          <a:lnTo>
                            <a:pt x="0" y="452801"/>
                          </a:lnTo>
                          <a:lnTo>
                            <a:pt x="0" y="416171"/>
                          </a:lnTo>
                          <a:lnTo>
                            <a:pt x="0" y="414701"/>
                          </a:lnTo>
                          <a:lnTo>
                            <a:pt x="0" y="406646"/>
                          </a:lnTo>
                          <a:lnTo>
                            <a:pt x="0" y="405176"/>
                          </a:lnTo>
                          <a:lnTo>
                            <a:pt x="0" y="368546"/>
                          </a:lnTo>
                          <a:lnTo>
                            <a:pt x="260" y="368546"/>
                          </a:lnTo>
                          <a:lnTo>
                            <a:pt x="0" y="367076"/>
                          </a:lnTo>
                          <a:cubicBezTo>
                            <a:pt x="0" y="164346"/>
                            <a:pt x="287788" y="0"/>
                            <a:pt x="642793" y="0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75000"/>
                      </a:schemeClr>
                    </a:solidFill>
                    <a:ln>
                      <a:noFill/>
                    </a:ln>
                    <a:effectLst>
                      <a:outerShdw blurRad="50800" dist="25400" dir="5400000" algn="t" rotWithShape="0">
                        <a:prstClr val="black">
                          <a:alpha val="15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19" name="Freeform: Shape 18">
                      <a:extLst>
                        <a:ext uri="{FF2B5EF4-FFF2-40B4-BE49-F238E27FC236}">
                          <a16:creationId xmlns:a16="http://schemas.microsoft.com/office/drawing/2014/main" id="{37713013-545F-3B42-4FB6-D9CB9B8DD2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2357" y="3039019"/>
                      <a:ext cx="1285586" cy="734152"/>
                    </a:xfrm>
                    <a:custGeom>
                      <a:avLst/>
                      <a:gdLst>
                        <a:gd name="connsiteX0" fmla="*/ 649937 w 1285586"/>
                        <a:gd name="connsiteY0" fmla="*/ 124039 h 734152"/>
                        <a:gd name="connsiteX1" fmla="*/ 141052 w 1285586"/>
                        <a:gd name="connsiteY1" fmla="*/ 367076 h 734152"/>
                        <a:gd name="connsiteX2" fmla="*/ 649937 w 1285586"/>
                        <a:gd name="connsiteY2" fmla="*/ 610113 h 734152"/>
                        <a:gd name="connsiteX3" fmla="*/ 1158822 w 1285586"/>
                        <a:gd name="connsiteY3" fmla="*/ 367076 h 734152"/>
                        <a:gd name="connsiteX4" fmla="*/ 649937 w 1285586"/>
                        <a:gd name="connsiteY4" fmla="*/ 124039 h 734152"/>
                        <a:gd name="connsiteX5" fmla="*/ 642793 w 1285586"/>
                        <a:gd name="connsiteY5" fmla="*/ 0 h 734152"/>
                        <a:gd name="connsiteX6" fmla="*/ 1285586 w 1285586"/>
                        <a:gd name="connsiteY6" fmla="*/ 367076 h 734152"/>
                        <a:gd name="connsiteX7" fmla="*/ 642793 w 1285586"/>
                        <a:gd name="connsiteY7" fmla="*/ 734152 h 734152"/>
                        <a:gd name="connsiteX8" fmla="*/ 0 w 1285586"/>
                        <a:gd name="connsiteY8" fmla="*/ 367076 h 734152"/>
                        <a:gd name="connsiteX9" fmla="*/ 642793 w 1285586"/>
                        <a:gd name="connsiteY9" fmla="*/ 0 h 7341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85586" h="734152">
                          <a:moveTo>
                            <a:pt x="649937" y="124039"/>
                          </a:moveTo>
                          <a:cubicBezTo>
                            <a:pt x="368888" y="124039"/>
                            <a:pt x="141052" y="232850"/>
                            <a:pt x="141052" y="367076"/>
                          </a:cubicBezTo>
                          <a:cubicBezTo>
                            <a:pt x="141052" y="501302"/>
                            <a:pt x="368888" y="610113"/>
                            <a:pt x="649937" y="610113"/>
                          </a:cubicBezTo>
                          <a:cubicBezTo>
                            <a:pt x="930986" y="610113"/>
                            <a:pt x="1158822" y="501302"/>
                            <a:pt x="1158822" y="367076"/>
                          </a:cubicBezTo>
                          <a:cubicBezTo>
                            <a:pt x="1158822" y="232850"/>
                            <a:pt x="930986" y="124039"/>
                            <a:pt x="649937" y="124039"/>
                          </a:cubicBezTo>
                          <a:close/>
                          <a:moveTo>
                            <a:pt x="642793" y="0"/>
                          </a:moveTo>
                          <a:cubicBezTo>
                            <a:pt x="997798" y="0"/>
                            <a:pt x="1285586" y="164346"/>
                            <a:pt x="1285586" y="367076"/>
                          </a:cubicBezTo>
                          <a:cubicBezTo>
                            <a:pt x="1285586" y="569806"/>
                            <a:pt x="997798" y="734152"/>
                            <a:pt x="642793" y="734152"/>
                          </a:cubicBezTo>
                          <a:cubicBezTo>
                            <a:pt x="287788" y="734152"/>
                            <a:pt x="0" y="569806"/>
                            <a:pt x="0" y="367076"/>
                          </a:cubicBezTo>
                          <a:cubicBezTo>
                            <a:pt x="0" y="164346"/>
                            <a:pt x="287788" y="0"/>
                            <a:pt x="642793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D5F0BC9-489F-140E-C11F-962497F830F0}"/>
              </a:ext>
            </a:extLst>
          </p:cNvPr>
          <p:cNvGrpSpPr/>
          <p:nvPr/>
        </p:nvGrpSpPr>
        <p:grpSpPr>
          <a:xfrm>
            <a:off x="5530611" y="4752539"/>
            <a:ext cx="1314192" cy="899431"/>
            <a:chOff x="3149013" y="545879"/>
            <a:chExt cx="2562482" cy="1753760"/>
          </a:xfrm>
        </p:grpSpPr>
        <p:sp>
          <p:nvSpPr>
            <p:cNvPr id="25" name="Parallelogram 89">
              <a:extLst>
                <a:ext uri="{FF2B5EF4-FFF2-40B4-BE49-F238E27FC236}">
                  <a16:creationId xmlns:a16="http://schemas.microsoft.com/office/drawing/2014/main" id="{1F1D4EC6-B289-C54F-F6BC-85910598D2DF}"/>
                </a:ext>
              </a:extLst>
            </p:cNvPr>
            <p:cNvSpPr/>
            <p:nvPr/>
          </p:nvSpPr>
          <p:spPr>
            <a:xfrm rot="1348609">
              <a:off x="3149013" y="740553"/>
              <a:ext cx="2485527" cy="906523"/>
            </a:xfrm>
            <a:custGeom>
              <a:avLst/>
              <a:gdLst>
                <a:gd name="connsiteX0" fmla="*/ 0 w 2081023"/>
                <a:gd name="connsiteY0" fmla="*/ 573654 h 573654"/>
                <a:gd name="connsiteX1" fmla="*/ 573459 w 2081023"/>
                <a:gd name="connsiteY1" fmla="*/ 0 h 573654"/>
                <a:gd name="connsiteX2" fmla="*/ 2081023 w 2081023"/>
                <a:gd name="connsiteY2" fmla="*/ 0 h 573654"/>
                <a:gd name="connsiteX3" fmla="*/ 1507564 w 2081023"/>
                <a:gd name="connsiteY3" fmla="*/ 573654 h 573654"/>
                <a:gd name="connsiteX4" fmla="*/ 0 w 2081023"/>
                <a:gd name="connsiteY4" fmla="*/ 573654 h 573654"/>
                <a:gd name="connsiteX0" fmla="*/ 0 w 2081023"/>
                <a:gd name="connsiteY0" fmla="*/ 573654 h 758991"/>
                <a:gd name="connsiteX1" fmla="*/ 573459 w 2081023"/>
                <a:gd name="connsiteY1" fmla="*/ 0 h 758991"/>
                <a:gd name="connsiteX2" fmla="*/ 2081023 w 2081023"/>
                <a:gd name="connsiteY2" fmla="*/ 0 h 758991"/>
                <a:gd name="connsiteX3" fmla="*/ 1591117 w 2081023"/>
                <a:gd name="connsiteY3" fmla="*/ 758991 h 758991"/>
                <a:gd name="connsiteX4" fmla="*/ 0 w 2081023"/>
                <a:gd name="connsiteY4" fmla="*/ 573654 h 75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1023" h="758991">
                  <a:moveTo>
                    <a:pt x="0" y="573654"/>
                  </a:moveTo>
                  <a:lnTo>
                    <a:pt x="573459" y="0"/>
                  </a:lnTo>
                  <a:lnTo>
                    <a:pt x="2081023" y="0"/>
                  </a:lnTo>
                  <a:lnTo>
                    <a:pt x="1591117" y="758991"/>
                  </a:lnTo>
                  <a:lnTo>
                    <a:pt x="0" y="573654"/>
                  </a:lnTo>
                  <a:close/>
                </a:path>
              </a:pathLst>
            </a:custGeom>
            <a:solidFill>
              <a:srgbClr val="A23F56"/>
            </a:solidFill>
            <a:ln w="5932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35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73EB9B8-0CF3-952E-C613-48657E13D2C1}"/>
                </a:ext>
              </a:extLst>
            </p:cNvPr>
            <p:cNvGrpSpPr/>
            <p:nvPr/>
          </p:nvGrpSpPr>
          <p:grpSpPr>
            <a:xfrm>
              <a:off x="3157202" y="545879"/>
              <a:ext cx="2554293" cy="1753760"/>
              <a:chOff x="3157203" y="545879"/>
              <a:chExt cx="2554292" cy="1753760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3D2F8836-4BB3-267E-414F-58BBCBB5E33F}"/>
                  </a:ext>
                </a:extLst>
              </p:cNvPr>
              <p:cNvSpPr/>
              <p:nvPr/>
            </p:nvSpPr>
            <p:spPr>
              <a:xfrm>
                <a:off x="3157203" y="932790"/>
                <a:ext cx="1658600" cy="1363088"/>
              </a:xfrm>
              <a:custGeom>
                <a:avLst/>
                <a:gdLst>
                  <a:gd name="connsiteX0" fmla="*/ 0 w 1658600"/>
                  <a:gd name="connsiteY0" fmla="*/ 0 h 1363088"/>
                  <a:gd name="connsiteX1" fmla="*/ 1658600 w 1658600"/>
                  <a:gd name="connsiteY1" fmla="*/ 686318 h 1363088"/>
                  <a:gd name="connsiteX2" fmla="*/ 1658600 w 1658600"/>
                  <a:gd name="connsiteY2" fmla="*/ 1363088 h 1363088"/>
                  <a:gd name="connsiteX3" fmla="*/ 0 w 1658600"/>
                  <a:gd name="connsiteY3" fmla="*/ 675467 h 1363088"/>
                  <a:gd name="connsiteX4" fmla="*/ 0 w 1658600"/>
                  <a:gd name="connsiteY4" fmla="*/ 0 h 1363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8600" h="1363088">
                    <a:moveTo>
                      <a:pt x="0" y="0"/>
                    </a:moveTo>
                    <a:lnTo>
                      <a:pt x="1658600" y="686318"/>
                    </a:lnTo>
                    <a:lnTo>
                      <a:pt x="1658600" y="1363088"/>
                    </a:lnTo>
                    <a:lnTo>
                      <a:pt x="0" y="6754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59322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351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204E23DD-B5E1-9A3E-45B2-3BD8BFFFB84A}"/>
                  </a:ext>
                </a:extLst>
              </p:cNvPr>
              <p:cNvSpPr/>
              <p:nvPr/>
            </p:nvSpPr>
            <p:spPr>
              <a:xfrm>
                <a:off x="3157203" y="932790"/>
                <a:ext cx="1658600" cy="1356951"/>
              </a:xfrm>
              <a:custGeom>
                <a:avLst/>
                <a:gdLst>
                  <a:gd name="connsiteX0" fmla="*/ 0 w 1658600"/>
                  <a:gd name="connsiteY0" fmla="*/ 0 h 1356951"/>
                  <a:gd name="connsiteX1" fmla="*/ 1658600 w 1658600"/>
                  <a:gd name="connsiteY1" fmla="*/ 673149 h 1356951"/>
                  <a:gd name="connsiteX2" fmla="*/ 1658600 w 1658600"/>
                  <a:gd name="connsiteY2" fmla="*/ 1356951 h 1356951"/>
                  <a:gd name="connsiteX3" fmla="*/ 782451 w 1658600"/>
                  <a:gd name="connsiteY3" fmla="*/ 992375 h 1356951"/>
                  <a:gd name="connsiteX4" fmla="*/ 0 w 1658600"/>
                  <a:gd name="connsiteY4" fmla="*/ 0 h 1356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8600" h="1356951">
                    <a:moveTo>
                      <a:pt x="0" y="0"/>
                    </a:moveTo>
                    <a:lnTo>
                      <a:pt x="1658600" y="673149"/>
                    </a:lnTo>
                    <a:lnTo>
                      <a:pt x="1658600" y="1356951"/>
                    </a:lnTo>
                    <a:lnTo>
                      <a:pt x="782451" y="9923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15000"/>
                </a:schemeClr>
              </a:solidFill>
              <a:ln w="59322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351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02731F81-97E3-3300-AEC6-DA67349639DE}"/>
                  </a:ext>
                </a:extLst>
              </p:cNvPr>
              <p:cNvSpPr/>
              <p:nvPr/>
            </p:nvSpPr>
            <p:spPr>
              <a:xfrm>
                <a:off x="4815803" y="1248478"/>
                <a:ext cx="895692" cy="1051161"/>
              </a:xfrm>
              <a:custGeom>
                <a:avLst/>
                <a:gdLst>
                  <a:gd name="connsiteX0" fmla="*/ 895692 w 895692"/>
                  <a:gd name="connsiteY0" fmla="*/ 0 h 1051161"/>
                  <a:gd name="connsiteX1" fmla="*/ 895692 w 895692"/>
                  <a:gd name="connsiteY1" fmla="*/ 638822 h 1051161"/>
                  <a:gd name="connsiteX2" fmla="*/ 0 w 895692"/>
                  <a:gd name="connsiteY2" fmla="*/ 1051161 h 1051161"/>
                  <a:gd name="connsiteX3" fmla="*/ 0 w 895692"/>
                  <a:gd name="connsiteY3" fmla="*/ 370632 h 1051161"/>
                  <a:gd name="connsiteX4" fmla="*/ 895692 w 895692"/>
                  <a:gd name="connsiteY4" fmla="*/ 0 h 1051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5692" h="1051161">
                    <a:moveTo>
                      <a:pt x="895692" y="0"/>
                    </a:moveTo>
                    <a:lnTo>
                      <a:pt x="895692" y="638822"/>
                    </a:lnTo>
                    <a:lnTo>
                      <a:pt x="0" y="1051161"/>
                    </a:lnTo>
                    <a:lnTo>
                      <a:pt x="0" y="370632"/>
                    </a:lnTo>
                    <a:lnTo>
                      <a:pt x="89569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59322" cap="flat">
                <a:noFill/>
                <a:prstDash val="solid"/>
                <a:miter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endParaRPr lang="en-US" sz="1351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76DA190F-91CD-6B3E-EE52-80E2E1807104}"/>
                  </a:ext>
                </a:extLst>
              </p:cNvPr>
              <p:cNvSpPr/>
              <p:nvPr/>
            </p:nvSpPr>
            <p:spPr>
              <a:xfrm>
                <a:off x="4815803" y="1248479"/>
                <a:ext cx="895691" cy="1049897"/>
              </a:xfrm>
              <a:custGeom>
                <a:avLst/>
                <a:gdLst>
                  <a:gd name="connsiteX0" fmla="*/ 895691 w 895691"/>
                  <a:gd name="connsiteY0" fmla="*/ 0 h 1049897"/>
                  <a:gd name="connsiteX1" fmla="*/ 492640 w 895691"/>
                  <a:gd name="connsiteY1" fmla="*/ 822465 h 1049897"/>
                  <a:gd name="connsiteX2" fmla="*/ 0 w 895691"/>
                  <a:gd name="connsiteY2" fmla="*/ 1049897 h 1049897"/>
                  <a:gd name="connsiteX3" fmla="*/ 0 w 895691"/>
                  <a:gd name="connsiteY3" fmla="*/ 370631 h 1049897"/>
                  <a:gd name="connsiteX4" fmla="*/ 895691 w 895691"/>
                  <a:gd name="connsiteY4" fmla="*/ 0 h 1049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5691" h="1049897">
                    <a:moveTo>
                      <a:pt x="895691" y="0"/>
                    </a:moveTo>
                    <a:lnTo>
                      <a:pt x="492640" y="822465"/>
                    </a:lnTo>
                    <a:lnTo>
                      <a:pt x="0" y="1049897"/>
                    </a:lnTo>
                    <a:lnTo>
                      <a:pt x="0" y="370631"/>
                    </a:lnTo>
                    <a:lnTo>
                      <a:pt x="895691" y="0"/>
                    </a:lnTo>
                    <a:close/>
                  </a:path>
                </a:pathLst>
              </a:custGeom>
              <a:solidFill>
                <a:schemeClr val="bg1">
                  <a:alpha val="15000"/>
                </a:schemeClr>
              </a:solidFill>
              <a:ln w="59322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351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3642D440-083B-F80B-C3BB-64929A36EBE7}"/>
                  </a:ext>
                </a:extLst>
              </p:cNvPr>
              <p:cNvGrpSpPr/>
              <p:nvPr/>
            </p:nvGrpSpPr>
            <p:grpSpPr>
              <a:xfrm>
                <a:off x="3680971" y="545879"/>
                <a:ext cx="1752185" cy="1017783"/>
                <a:chOff x="7910588" y="2231573"/>
                <a:chExt cx="1467028" cy="852145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104BD4DC-27C2-EFD8-1F56-96D275F5F743}"/>
                    </a:ext>
                  </a:extLst>
                </p:cNvPr>
                <p:cNvGrpSpPr/>
                <p:nvPr/>
              </p:nvGrpSpPr>
              <p:grpSpPr>
                <a:xfrm>
                  <a:off x="7910588" y="2231573"/>
                  <a:ext cx="820695" cy="567859"/>
                  <a:chOff x="7910588" y="2231573"/>
                  <a:chExt cx="820695" cy="567859"/>
                </a:xfrm>
              </p:grpSpPr>
              <p:sp>
                <p:nvSpPr>
                  <p:cNvPr id="38" name="Rectangle 311">
                    <a:extLst>
                      <a:ext uri="{FF2B5EF4-FFF2-40B4-BE49-F238E27FC236}">
                        <a16:creationId xmlns:a16="http://schemas.microsoft.com/office/drawing/2014/main" id="{0DA7FA1C-85F5-63A4-07C7-7CF09EC9F79E}"/>
                      </a:ext>
                    </a:extLst>
                  </p:cNvPr>
                  <p:cNvSpPr/>
                  <p:nvPr/>
                </p:nvSpPr>
                <p:spPr>
                  <a:xfrm rot="17539879">
                    <a:off x="8235061" y="2303210"/>
                    <a:ext cx="329297" cy="663147"/>
                  </a:xfrm>
                  <a:custGeom>
                    <a:avLst/>
                    <a:gdLst>
                      <a:gd name="connsiteX0" fmla="*/ 0 w 406972"/>
                      <a:gd name="connsiteY0" fmla="*/ 0 h 768367"/>
                      <a:gd name="connsiteX1" fmla="*/ 406972 w 406972"/>
                      <a:gd name="connsiteY1" fmla="*/ 0 h 768367"/>
                      <a:gd name="connsiteX2" fmla="*/ 406972 w 406972"/>
                      <a:gd name="connsiteY2" fmla="*/ 768367 h 768367"/>
                      <a:gd name="connsiteX3" fmla="*/ 0 w 406972"/>
                      <a:gd name="connsiteY3" fmla="*/ 768367 h 768367"/>
                      <a:gd name="connsiteX4" fmla="*/ 0 w 406972"/>
                      <a:gd name="connsiteY4" fmla="*/ 0 h 768367"/>
                      <a:gd name="connsiteX0" fmla="*/ 0 w 410179"/>
                      <a:gd name="connsiteY0" fmla="*/ 0 h 768367"/>
                      <a:gd name="connsiteX1" fmla="*/ 406972 w 410179"/>
                      <a:gd name="connsiteY1" fmla="*/ 0 h 768367"/>
                      <a:gd name="connsiteX2" fmla="*/ 410179 w 410179"/>
                      <a:gd name="connsiteY2" fmla="*/ 172770 h 768367"/>
                      <a:gd name="connsiteX3" fmla="*/ 406972 w 410179"/>
                      <a:gd name="connsiteY3" fmla="*/ 768367 h 768367"/>
                      <a:gd name="connsiteX4" fmla="*/ 0 w 410179"/>
                      <a:gd name="connsiteY4" fmla="*/ 768367 h 768367"/>
                      <a:gd name="connsiteX5" fmla="*/ 0 w 410179"/>
                      <a:gd name="connsiteY5" fmla="*/ 0 h 768367"/>
                      <a:gd name="connsiteX0" fmla="*/ 0 w 410179"/>
                      <a:gd name="connsiteY0" fmla="*/ 0 h 768367"/>
                      <a:gd name="connsiteX1" fmla="*/ 410179 w 410179"/>
                      <a:gd name="connsiteY1" fmla="*/ 172770 h 768367"/>
                      <a:gd name="connsiteX2" fmla="*/ 406972 w 410179"/>
                      <a:gd name="connsiteY2" fmla="*/ 768367 h 768367"/>
                      <a:gd name="connsiteX3" fmla="*/ 0 w 410179"/>
                      <a:gd name="connsiteY3" fmla="*/ 768367 h 768367"/>
                      <a:gd name="connsiteX4" fmla="*/ 0 w 410179"/>
                      <a:gd name="connsiteY4" fmla="*/ 0 h 768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0179" h="768367">
                        <a:moveTo>
                          <a:pt x="0" y="0"/>
                        </a:moveTo>
                        <a:lnTo>
                          <a:pt x="410179" y="172770"/>
                        </a:lnTo>
                        <a:lnTo>
                          <a:pt x="406972" y="768367"/>
                        </a:lnTo>
                        <a:lnTo>
                          <a:pt x="0" y="7683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29000">
                        <a:schemeClr val="tx1">
                          <a:alpha val="0"/>
                        </a:schemeClr>
                      </a:gs>
                      <a:gs pos="100000">
                        <a:schemeClr val="tx1">
                          <a:alpha val="30000"/>
                        </a:schemeClr>
                      </a:gs>
                    </a:gsLst>
                    <a:lin ang="18600000" scaled="0"/>
                    <a:tileRect/>
                  </a:gra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grpSp>
                <p:nvGrpSpPr>
                  <p:cNvPr id="39" name="Group 38">
                    <a:extLst>
                      <a:ext uri="{FF2B5EF4-FFF2-40B4-BE49-F238E27FC236}">
                        <a16:creationId xmlns:a16="http://schemas.microsoft.com/office/drawing/2014/main" id="{8B3D1FCA-C3AF-CBC1-3F80-B42F1886CD7C}"/>
                      </a:ext>
                    </a:extLst>
                  </p:cNvPr>
                  <p:cNvGrpSpPr/>
                  <p:nvPr/>
                </p:nvGrpSpPr>
                <p:grpSpPr>
                  <a:xfrm>
                    <a:off x="7910588" y="2231573"/>
                    <a:ext cx="597883" cy="465238"/>
                    <a:chOff x="2462357" y="3039019"/>
                    <a:chExt cx="1285586" cy="1010376"/>
                  </a:xfrm>
                </p:grpSpPr>
                <p:sp>
                  <p:nvSpPr>
                    <p:cNvPr id="40" name="Freeform: Shape 39">
                      <a:extLst>
                        <a:ext uri="{FF2B5EF4-FFF2-40B4-BE49-F238E27FC236}">
                          <a16:creationId xmlns:a16="http://schemas.microsoft.com/office/drawing/2014/main" id="{BD11D6BA-4C71-B9EE-8DB1-C9C0B1F7C0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2357" y="3060455"/>
                      <a:ext cx="1285586" cy="988940"/>
                    </a:xfrm>
                    <a:custGeom>
                      <a:avLst/>
                      <a:gdLst>
                        <a:gd name="connsiteX0" fmla="*/ 642793 w 1285586"/>
                        <a:gd name="connsiteY0" fmla="*/ 0 h 988942"/>
                        <a:gd name="connsiteX1" fmla="*/ 1285586 w 1285586"/>
                        <a:gd name="connsiteY1" fmla="*/ 367076 h 988942"/>
                        <a:gd name="connsiteX2" fmla="*/ 1285327 w 1285586"/>
                        <a:gd name="connsiteY2" fmla="*/ 368546 h 988942"/>
                        <a:gd name="connsiteX3" fmla="*/ 1285586 w 1285586"/>
                        <a:gd name="connsiteY3" fmla="*/ 368546 h 988942"/>
                        <a:gd name="connsiteX4" fmla="*/ 1285586 w 1285586"/>
                        <a:gd name="connsiteY4" fmla="*/ 405176 h 988942"/>
                        <a:gd name="connsiteX5" fmla="*/ 1285586 w 1285586"/>
                        <a:gd name="connsiteY5" fmla="*/ 406646 h 988942"/>
                        <a:gd name="connsiteX6" fmla="*/ 1285586 w 1285586"/>
                        <a:gd name="connsiteY6" fmla="*/ 414701 h 988942"/>
                        <a:gd name="connsiteX7" fmla="*/ 1285586 w 1285586"/>
                        <a:gd name="connsiteY7" fmla="*/ 416171 h 988942"/>
                        <a:gd name="connsiteX8" fmla="*/ 1285586 w 1285586"/>
                        <a:gd name="connsiteY8" fmla="*/ 452801 h 988942"/>
                        <a:gd name="connsiteX9" fmla="*/ 1285586 w 1285586"/>
                        <a:gd name="connsiteY9" fmla="*/ 454271 h 988942"/>
                        <a:gd name="connsiteX10" fmla="*/ 1285586 w 1285586"/>
                        <a:gd name="connsiteY10" fmla="*/ 535234 h 988942"/>
                        <a:gd name="connsiteX11" fmla="*/ 1285586 w 1285586"/>
                        <a:gd name="connsiteY11" fmla="*/ 536141 h 988942"/>
                        <a:gd name="connsiteX12" fmla="*/ 1285586 w 1285586"/>
                        <a:gd name="connsiteY12" fmla="*/ 573334 h 988942"/>
                        <a:gd name="connsiteX13" fmla="*/ 1285586 w 1285586"/>
                        <a:gd name="connsiteY13" fmla="*/ 574241 h 988942"/>
                        <a:gd name="connsiteX14" fmla="*/ 1285586 w 1285586"/>
                        <a:gd name="connsiteY14" fmla="*/ 582859 h 988942"/>
                        <a:gd name="connsiteX15" fmla="*/ 1285586 w 1285586"/>
                        <a:gd name="connsiteY15" fmla="*/ 583766 h 988942"/>
                        <a:gd name="connsiteX16" fmla="*/ 1285586 w 1285586"/>
                        <a:gd name="connsiteY16" fmla="*/ 620959 h 988942"/>
                        <a:gd name="connsiteX17" fmla="*/ 1285426 w 1285586"/>
                        <a:gd name="connsiteY17" fmla="*/ 620959 h 988942"/>
                        <a:gd name="connsiteX18" fmla="*/ 1285586 w 1285586"/>
                        <a:gd name="connsiteY18" fmla="*/ 621866 h 988942"/>
                        <a:gd name="connsiteX19" fmla="*/ 642793 w 1285586"/>
                        <a:gd name="connsiteY19" fmla="*/ 988942 h 988942"/>
                        <a:gd name="connsiteX20" fmla="*/ 0 w 1285586"/>
                        <a:gd name="connsiteY20" fmla="*/ 621866 h 988942"/>
                        <a:gd name="connsiteX21" fmla="*/ 160 w 1285586"/>
                        <a:gd name="connsiteY21" fmla="*/ 620959 h 988942"/>
                        <a:gd name="connsiteX22" fmla="*/ 0 w 1285586"/>
                        <a:gd name="connsiteY22" fmla="*/ 620959 h 988942"/>
                        <a:gd name="connsiteX23" fmla="*/ 0 w 1285586"/>
                        <a:gd name="connsiteY23" fmla="*/ 583766 h 988942"/>
                        <a:gd name="connsiteX24" fmla="*/ 0 w 1285586"/>
                        <a:gd name="connsiteY24" fmla="*/ 582859 h 988942"/>
                        <a:gd name="connsiteX25" fmla="*/ 0 w 1285586"/>
                        <a:gd name="connsiteY25" fmla="*/ 574241 h 988942"/>
                        <a:gd name="connsiteX26" fmla="*/ 0 w 1285586"/>
                        <a:gd name="connsiteY26" fmla="*/ 573334 h 988942"/>
                        <a:gd name="connsiteX27" fmla="*/ 0 w 1285586"/>
                        <a:gd name="connsiteY27" fmla="*/ 536141 h 988942"/>
                        <a:gd name="connsiteX28" fmla="*/ 0 w 1285586"/>
                        <a:gd name="connsiteY28" fmla="*/ 535234 h 988942"/>
                        <a:gd name="connsiteX29" fmla="*/ 0 w 1285586"/>
                        <a:gd name="connsiteY29" fmla="*/ 454271 h 988942"/>
                        <a:gd name="connsiteX30" fmla="*/ 0 w 1285586"/>
                        <a:gd name="connsiteY30" fmla="*/ 452801 h 988942"/>
                        <a:gd name="connsiteX31" fmla="*/ 0 w 1285586"/>
                        <a:gd name="connsiteY31" fmla="*/ 416171 h 988942"/>
                        <a:gd name="connsiteX32" fmla="*/ 0 w 1285586"/>
                        <a:gd name="connsiteY32" fmla="*/ 414701 h 988942"/>
                        <a:gd name="connsiteX33" fmla="*/ 0 w 1285586"/>
                        <a:gd name="connsiteY33" fmla="*/ 406646 h 988942"/>
                        <a:gd name="connsiteX34" fmla="*/ 0 w 1285586"/>
                        <a:gd name="connsiteY34" fmla="*/ 405176 h 988942"/>
                        <a:gd name="connsiteX35" fmla="*/ 0 w 1285586"/>
                        <a:gd name="connsiteY35" fmla="*/ 368546 h 988942"/>
                        <a:gd name="connsiteX36" fmla="*/ 260 w 1285586"/>
                        <a:gd name="connsiteY36" fmla="*/ 368546 h 988942"/>
                        <a:gd name="connsiteX37" fmla="*/ 0 w 1285586"/>
                        <a:gd name="connsiteY37" fmla="*/ 367076 h 988942"/>
                        <a:gd name="connsiteX38" fmla="*/ 642793 w 1285586"/>
                        <a:gd name="connsiteY38" fmla="*/ 0 h 9889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</a:cxnLst>
                      <a:rect l="l" t="t" r="r" b="b"/>
                      <a:pathLst>
                        <a:path w="1285586" h="988942">
                          <a:moveTo>
                            <a:pt x="642793" y="0"/>
                          </a:moveTo>
                          <a:cubicBezTo>
                            <a:pt x="997798" y="0"/>
                            <a:pt x="1285586" y="164346"/>
                            <a:pt x="1285586" y="367076"/>
                          </a:cubicBezTo>
                          <a:lnTo>
                            <a:pt x="1285327" y="368546"/>
                          </a:lnTo>
                          <a:lnTo>
                            <a:pt x="1285586" y="368546"/>
                          </a:lnTo>
                          <a:lnTo>
                            <a:pt x="1285586" y="405176"/>
                          </a:lnTo>
                          <a:lnTo>
                            <a:pt x="1285586" y="406646"/>
                          </a:lnTo>
                          <a:lnTo>
                            <a:pt x="1285586" y="414701"/>
                          </a:lnTo>
                          <a:lnTo>
                            <a:pt x="1285586" y="416171"/>
                          </a:lnTo>
                          <a:lnTo>
                            <a:pt x="1285586" y="452801"/>
                          </a:lnTo>
                          <a:lnTo>
                            <a:pt x="1285586" y="454271"/>
                          </a:lnTo>
                          <a:lnTo>
                            <a:pt x="1285586" y="535234"/>
                          </a:lnTo>
                          <a:lnTo>
                            <a:pt x="1285586" y="536141"/>
                          </a:lnTo>
                          <a:lnTo>
                            <a:pt x="1285586" y="573334"/>
                          </a:lnTo>
                          <a:lnTo>
                            <a:pt x="1285586" y="574241"/>
                          </a:lnTo>
                          <a:lnTo>
                            <a:pt x="1285586" y="582859"/>
                          </a:lnTo>
                          <a:lnTo>
                            <a:pt x="1285586" y="583766"/>
                          </a:lnTo>
                          <a:lnTo>
                            <a:pt x="1285586" y="620959"/>
                          </a:lnTo>
                          <a:lnTo>
                            <a:pt x="1285426" y="620959"/>
                          </a:lnTo>
                          <a:lnTo>
                            <a:pt x="1285586" y="621866"/>
                          </a:lnTo>
                          <a:cubicBezTo>
                            <a:pt x="1285586" y="824596"/>
                            <a:pt x="997798" y="988942"/>
                            <a:pt x="642793" y="988942"/>
                          </a:cubicBezTo>
                          <a:cubicBezTo>
                            <a:pt x="287788" y="988942"/>
                            <a:pt x="0" y="824596"/>
                            <a:pt x="0" y="621866"/>
                          </a:cubicBezTo>
                          <a:lnTo>
                            <a:pt x="160" y="620959"/>
                          </a:lnTo>
                          <a:lnTo>
                            <a:pt x="0" y="620959"/>
                          </a:lnTo>
                          <a:lnTo>
                            <a:pt x="0" y="583766"/>
                          </a:lnTo>
                          <a:lnTo>
                            <a:pt x="0" y="582859"/>
                          </a:lnTo>
                          <a:lnTo>
                            <a:pt x="0" y="574241"/>
                          </a:lnTo>
                          <a:lnTo>
                            <a:pt x="0" y="573334"/>
                          </a:lnTo>
                          <a:lnTo>
                            <a:pt x="0" y="536141"/>
                          </a:lnTo>
                          <a:lnTo>
                            <a:pt x="0" y="535234"/>
                          </a:lnTo>
                          <a:lnTo>
                            <a:pt x="0" y="454271"/>
                          </a:lnTo>
                          <a:lnTo>
                            <a:pt x="0" y="452801"/>
                          </a:lnTo>
                          <a:lnTo>
                            <a:pt x="0" y="416171"/>
                          </a:lnTo>
                          <a:lnTo>
                            <a:pt x="0" y="414701"/>
                          </a:lnTo>
                          <a:lnTo>
                            <a:pt x="0" y="406646"/>
                          </a:lnTo>
                          <a:lnTo>
                            <a:pt x="0" y="405176"/>
                          </a:lnTo>
                          <a:lnTo>
                            <a:pt x="0" y="368546"/>
                          </a:lnTo>
                          <a:lnTo>
                            <a:pt x="260" y="368546"/>
                          </a:lnTo>
                          <a:lnTo>
                            <a:pt x="0" y="367076"/>
                          </a:lnTo>
                          <a:cubicBezTo>
                            <a:pt x="0" y="164346"/>
                            <a:pt x="287788" y="0"/>
                            <a:pt x="642793" y="0"/>
                          </a:cubicBezTo>
                          <a:close/>
                        </a:path>
                      </a:pathLst>
                    </a:custGeom>
                    <a:solidFill>
                      <a:schemeClr val="accent2">
                        <a:lumMod val="75000"/>
                      </a:schemeClr>
                    </a:solidFill>
                    <a:ln>
                      <a:noFill/>
                    </a:ln>
                    <a:effectLst>
                      <a:outerShdw blurRad="50800" dist="25400" dir="5400000" algn="t" rotWithShape="0">
                        <a:prstClr val="black">
                          <a:alpha val="15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41" name="Freeform: Shape 40">
                      <a:extLst>
                        <a:ext uri="{FF2B5EF4-FFF2-40B4-BE49-F238E27FC236}">
                          <a16:creationId xmlns:a16="http://schemas.microsoft.com/office/drawing/2014/main" id="{86B11661-1950-F989-A187-82AE1F061E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2357" y="3039019"/>
                      <a:ext cx="1285586" cy="734152"/>
                    </a:xfrm>
                    <a:custGeom>
                      <a:avLst/>
                      <a:gdLst>
                        <a:gd name="connsiteX0" fmla="*/ 649937 w 1285586"/>
                        <a:gd name="connsiteY0" fmla="*/ 124039 h 734152"/>
                        <a:gd name="connsiteX1" fmla="*/ 141052 w 1285586"/>
                        <a:gd name="connsiteY1" fmla="*/ 367076 h 734152"/>
                        <a:gd name="connsiteX2" fmla="*/ 649937 w 1285586"/>
                        <a:gd name="connsiteY2" fmla="*/ 610113 h 734152"/>
                        <a:gd name="connsiteX3" fmla="*/ 1158822 w 1285586"/>
                        <a:gd name="connsiteY3" fmla="*/ 367076 h 734152"/>
                        <a:gd name="connsiteX4" fmla="*/ 649937 w 1285586"/>
                        <a:gd name="connsiteY4" fmla="*/ 124039 h 734152"/>
                        <a:gd name="connsiteX5" fmla="*/ 642793 w 1285586"/>
                        <a:gd name="connsiteY5" fmla="*/ 0 h 734152"/>
                        <a:gd name="connsiteX6" fmla="*/ 1285586 w 1285586"/>
                        <a:gd name="connsiteY6" fmla="*/ 367076 h 734152"/>
                        <a:gd name="connsiteX7" fmla="*/ 642793 w 1285586"/>
                        <a:gd name="connsiteY7" fmla="*/ 734152 h 734152"/>
                        <a:gd name="connsiteX8" fmla="*/ 0 w 1285586"/>
                        <a:gd name="connsiteY8" fmla="*/ 367076 h 734152"/>
                        <a:gd name="connsiteX9" fmla="*/ 642793 w 1285586"/>
                        <a:gd name="connsiteY9" fmla="*/ 0 h 7341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85586" h="734152">
                          <a:moveTo>
                            <a:pt x="649937" y="124039"/>
                          </a:moveTo>
                          <a:cubicBezTo>
                            <a:pt x="368888" y="124039"/>
                            <a:pt x="141052" y="232850"/>
                            <a:pt x="141052" y="367076"/>
                          </a:cubicBezTo>
                          <a:cubicBezTo>
                            <a:pt x="141052" y="501302"/>
                            <a:pt x="368888" y="610113"/>
                            <a:pt x="649937" y="610113"/>
                          </a:cubicBezTo>
                          <a:cubicBezTo>
                            <a:pt x="930986" y="610113"/>
                            <a:pt x="1158822" y="501302"/>
                            <a:pt x="1158822" y="367076"/>
                          </a:cubicBezTo>
                          <a:cubicBezTo>
                            <a:pt x="1158822" y="232850"/>
                            <a:pt x="930986" y="124039"/>
                            <a:pt x="649937" y="124039"/>
                          </a:cubicBezTo>
                          <a:close/>
                          <a:moveTo>
                            <a:pt x="642793" y="0"/>
                          </a:moveTo>
                          <a:cubicBezTo>
                            <a:pt x="997798" y="0"/>
                            <a:pt x="1285586" y="164346"/>
                            <a:pt x="1285586" y="367076"/>
                          </a:cubicBezTo>
                          <a:cubicBezTo>
                            <a:pt x="1285586" y="569806"/>
                            <a:pt x="997798" y="734152"/>
                            <a:pt x="642793" y="734152"/>
                          </a:cubicBezTo>
                          <a:cubicBezTo>
                            <a:pt x="287788" y="734152"/>
                            <a:pt x="0" y="569806"/>
                            <a:pt x="0" y="367076"/>
                          </a:cubicBezTo>
                          <a:cubicBezTo>
                            <a:pt x="0" y="164346"/>
                            <a:pt x="287788" y="0"/>
                            <a:pt x="642793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93D12C43-4781-3291-742B-714C530B31E2}"/>
                    </a:ext>
                  </a:extLst>
                </p:cNvPr>
                <p:cNvGrpSpPr/>
                <p:nvPr/>
              </p:nvGrpSpPr>
              <p:grpSpPr>
                <a:xfrm>
                  <a:off x="8560611" y="2519708"/>
                  <a:ext cx="817005" cy="564010"/>
                  <a:chOff x="8560611" y="2519708"/>
                  <a:chExt cx="817005" cy="564010"/>
                </a:xfrm>
              </p:grpSpPr>
              <p:sp>
                <p:nvSpPr>
                  <p:cNvPr id="34" name="Rectangle 311">
                    <a:extLst>
                      <a:ext uri="{FF2B5EF4-FFF2-40B4-BE49-F238E27FC236}">
                        <a16:creationId xmlns:a16="http://schemas.microsoft.com/office/drawing/2014/main" id="{8B70A188-CFEF-9C63-2200-A38566204523}"/>
                      </a:ext>
                    </a:extLst>
                  </p:cNvPr>
                  <p:cNvSpPr/>
                  <p:nvPr/>
                </p:nvSpPr>
                <p:spPr>
                  <a:xfrm rot="17539879">
                    <a:off x="8877134" y="2583237"/>
                    <a:ext cx="329297" cy="671666"/>
                  </a:xfrm>
                  <a:custGeom>
                    <a:avLst/>
                    <a:gdLst>
                      <a:gd name="connsiteX0" fmla="*/ 0 w 406972"/>
                      <a:gd name="connsiteY0" fmla="*/ 0 h 768367"/>
                      <a:gd name="connsiteX1" fmla="*/ 406972 w 406972"/>
                      <a:gd name="connsiteY1" fmla="*/ 0 h 768367"/>
                      <a:gd name="connsiteX2" fmla="*/ 406972 w 406972"/>
                      <a:gd name="connsiteY2" fmla="*/ 768367 h 768367"/>
                      <a:gd name="connsiteX3" fmla="*/ 0 w 406972"/>
                      <a:gd name="connsiteY3" fmla="*/ 768367 h 768367"/>
                      <a:gd name="connsiteX4" fmla="*/ 0 w 406972"/>
                      <a:gd name="connsiteY4" fmla="*/ 0 h 768367"/>
                      <a:gd name="connsiteX0" fmla="*/ 0 w 410179"/>
                      <a:gd name="connsiteY0" fmla="*/ 0 h 768367"/>
                      <a:gd name="connsiteX1" fmla="*/ 406972 w 410179"/>
                      <a:gd name="connsiteY1" fmla="*/ 0 h 768367"/>
                      <a:gd name="connsiteX2" fmla="*/ 410179 w 410179"/>
                      <a:gd name="connsiteY2" fmla="*/ 172770 h 768367"/>
                      <a:gd name="connsiteX3" fmla="*/ 406972 w 410179"/>
                      <a:gd name="connsiteY3" fmla="*/ 768367 h 768367"/>
                      <a:gd name="connsiteX4" fmla="*/ 0 w 410179"/>
                      <a:gd name="connsiteY4" fmla="*/ 768367 h 768367"/>
                      <a:gd name="connsiteX5" fmla="*/ 0 w 410179"/>
                      <a:gd name="connsiteY5" fmla="*/ 0 h 768367"/>
                      <a:gd name="connsiteX0" fmla="*/ 0 w 410179"/>
                      <a:gd name="connsiteY0" fmla="*/ 0 h 768367"/>
                      <a:gd name="connsiteX1" fmla="*/ 410179 w 410179"/>
                      <a:gd name="connsiteY1" fmla="*/ 172770 h 768367"/>
                      <a:gd name="connsiteX2" fmla="*/ 406972 w 410179"/>
                      <a:gd name="connsiteY2" fmla="*/ 768367 h 768367"/>
                      <a:gd name="connsiteX3" fmla="*/ 0 w 410179"/>
                      <a:gd name="connsiteY3" fmla="*/ 768367 h 768367"/>
                      <a:gd name="connsiteX4" fmla="*/ 0 w 410179"/>
                      <a:gd name="connsiteY4" fmla="*/ 0 h 768367"/>
                      <a:gd name="connsiteX0" fmla="*/ 0 w 410179"/>
                      <a:gd name="connsiteY0" fmla="*/ 0 h 768367"/>
                      <a:gd name="connsiteX1" fmla="*/ 410179 w 410179"/>
                      <a:gd name="connsiteY1" fmla="*/ 172770 h 768367"/>
                      <a:gd name="connsiteX2" fmla="*/ 406972 w 410179"/>
                      <a:gd name="connsiteY2" fmla="*/ 768367 h 768367"/>
                      <a:gd name="connsiteX3" fmla="*/ 0 w 410179"/>
                      <a:gd name="connsiteY3" fmla="*/ 768367 h 768367"/>
                      <a:gd name="connsiteX4" fmla="*/ 5306 w 410179"/>
                      <a:gd name="connsiteY4" fmla="*/ 431038 h 768367"/>
                      <a:gd name="connsiteX5" fmla="*/ 0 w 410179"/>
                      <a:gd name="connsiteY5" fmla="*/ 0 h 768367"/>
                      <a:gd name="connsiteX0" fmla="*/ 0 w 410179"/>
                      <a:gd name="connsiteY0" fmla="*/ 0 h 768367"/>
                      <a:gd name="connsiteX1" fmla="*/ 410179 w 410179"/>
                      <a:gd name="connsiteY1" fmla="*/ 172770 h 768367"/>
                      <a:gd name="connsiteX2" fmla="*/ 406972 w 410179"/>
                      <a:gd name="connsiteY2" fmla="*/ 768367 h 768367"/>
                      <a:gd name="connsiteX3" fmla="*/ 5306 w 410179"/>
                      <a:gd name="connsiteY3" fmla="*/ 431038 h 768367"/>
                      <a:gd name="connsiteX4" fmla="*/ 0 w 410179"/>
                      <a:gd name="connsiteY4" fmla="*/ 0 h 768367"/>
                      <a:gd name="connsiteX0" fmla="*/ 0 w 410179"/>
                      <a:gd name="connsiteY0" fmla="*/ 0 h 782790"/>
                      <a:gd name="connsiteX1" fmla="*/ 410179 w 410179"/>
                      <a:gd name="connsiteY1" fmla="*/ 172770 h 782790"/>
                      <a:gd name="connsiteX2" fmla="*/ 405768 w 410179"/>
                      <a:gd name="connsiteY2" fmla="*/ 782790 h 782790"/>
                      <a:gd name="connsiteX3" fmla="*/ 5306 w 410179"/>
                      <a:gd name="connsiteY3" fmla="*/ 431038 h 782790"/>
                      <a:gd name="connsiteX4" fmla="*/ 0 w 410179"/>
                      <a:gd name="connsiteY4" fmla="*/ 0 h 782790"/>
                      <a:gd name="connsiteX0" fmla="*/ 0 w 410179"/>
                      <a:gd name="connsiteY0" fmla="*/ 0 h 792992"/>
                      <a:gd name="connsiteX1" fmla="*/ 410179 w 410179"/>
                      <a:gd name="connsiteY1" fmla="*/ 172770 h 792992"/>
                      <a:gd name="connsiteX2" fmla="*/ 406553 w 410179"/>
                      <a:gd name="connsiteY2" fmla="*/ 792992 h 792992"/>
                      <a:gd name="connsiteX3" fmla="*/ 5306 w 410179"/>
                      <a:gd name="connsiteY3" fmla="*/ 431038 h 792992"/>
                      <a:gd name="connsiteX4" fmla="*/ 0 w 410179"/>
                      <a:gd name="connsiteY4" fmla="*/ 0 h 79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0179" h="792992">
                        <a:moveTo>
                          <a:pt x="0" y="0"/>
                        </a:moveTo>
                        <a:lnTo>
                          <a:pt x="410179" y="172770"/>
                        </a:lnTo>
                        <a:cubicBezTo>
                          <a:pt x="408709" y="376110"/>
                          <a:pt x="408023" y="589652"/>
                          <a:pt x="406553" y="792992"/>
                        </a:cubicBezTo>
                        <a:lnTo>
                          <a:pt x="5306" y="431038"/>
                        </a:lnTo>
                        <a:cubicBezTo>
                          <a:pt x="3537" y="287359"/>
                          <a:pt x="1769" y="143679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21000">
                        <a:schemeClr val="tx1">
                          <a:alpha val="0"/>
                        </a:schemeClr>
                      </a:gs>
                      <a:gs pos="100000">
                        <a:schemeClr val="tx1">
                          <a:alpha val="30000"/>
                        </a:schemeClr>
                      </a:gs>
                    </a:gsLst>
                    <a:lin ang="18000000" scaled="0"/>
                    <a:tileRect/>
                  </a:gra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grpSp>
                <p:nvGrpSpPr>
                  <p:cNvPr id="35" name="Group 34">
                    <a:extLst>
                      <a:ext uri="{FF2B5EF4-FFF2-40B4-BE49-F238E27FC236}">
                        <a16:creationId xmlns:a16="http://schemas.microsoft.com/office/drawing/2014/main" id="{F07504C1-EE73-3AA6-CE74-5D9C621140A3}"/>
                      </a:ext>
                    </a:extLst>
                  </p:cNvPr>
                  <p:cNvGrpSpPr/>
                  <p:nvPr/>
                </p:nvGrpSpPr>
                <p:grpSpPr>
                  <a:xfrm>
                    <a:off x="8560611" y="2519708"/>
                    <a:ext cx="597883" cy="465237"/>
                    <a:chOff x="2462357" y="3039019"/>
                    <a:chExt cx="1285586" cy="1010372"/>
                  </a:xfrm>
                </p:grpSpPr>
                <p:sp>
                  <p:nvSpPr>
                    <p:cNvPr id="36" name="Freeform: Shape 35">
                      <a:extLst>
                        <a:ext uri="{FF2B5EF4-FFF2-40B4-BE49-F238E27FC236}">
                          <a16:creationId xmlns:a16="http://schemas.microsoft.com/office/drawing/2014/main" id="{29096889-DDD1-DA44-9A7D-828D48E448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2357" y="3060451"/>
                      <a:ext cx="1285586" cy="988940"/>
                    </a:xfrm>
                    <a:custGeom>
                      <a:avLst/>
                      <a:gdLst>
                        <a:gd name="connsiteX0" fmla="*/ 642793 w 1285586"/>
                        <a:gd name="connsiteY0" fmla="*/ 0 h 988942"/>
                        <a:gd name="connsiteX1" fmla="*/ 1285586 w 1285586"/>
                        <a:gd name="connsiteY1" fmla="*/ 367076 h 988942"/>
                        <a:gd name="connsiteX2" fmla="*/ 1285327 w 1285586"/>
                        <a:gd name="connsiteY2" fmla="*/ 368546 h 988942"/>
                        <a:gd name="connsiteX3" fmla="*/ 1285586 w 1285586"/>
                        <a:gd name="connsiteY3" fmla="*/ 368546 h 988942"/>
                        <a:gd name="connsiteX4" fmla="*/ 1285586 w 1285586"/>
                        <a:gd name="connsiteY4" fmla="*/ 405176 h 988942"/>
                        <a:gd name="connsiteX5" fmla="*/ 1285586 w 1285586"/>
                        <a:gd name="connsiteY5" fmla="*/ 406646 h 988942"/>
                        <a:gd name="connsiteX6" fmla="*/ 1285586 w 1285586"/>
                        <a:gd name="connsiteY6" fmla="*/ 414701 h 988942"/>
                        <a:gd name="connsiteX7" fmla="*/ 1285586 w 1285586"/>
                        <a:gd name="connsiteY7" fmla="*/ 416171 h 988942"/>
                        <a:gd name="connsiteX8" fmla="*/ 1285586 w 1285586"/>
                        <a:gd name="connsiteY8" fmla="*/ 452801 h 988942"/>
                        <a:gd name="connsiteX9" fmla="*/ 1285586 w 1285586"/>
                        <a:gd name="connsiteY9" fmla="*/ 454271 h 988942"/>
                        <a:gd name="connsiteX10" fmla="*/ 1285586 w 1285586"/>
                        <a:gd name="connsiteY10" fmla="*/ 535234 h 988942"/>
                        <a:gd name="connsiteX11" fmla="*/ 1285586 w 1285586"/>
                        <a:gd name="connsiteY11" fmla="*/ 536141 h 988942"/>
                        <a:gd name="connsiteX12" fmla="*/ 1285586 w 1285586"/>
                        <a:gd name="connsiteY12" fmla="*/ 573334 h 988942"/>
                        <a:gd name="connsiteX13" fmla="*/ 1285586 w 1285586"/>
                        <a:gd name="connsiteY13" fmla="*/ 574241 h 988942"/>
                        <a:gd name="connsiteX14" fmla="*/ 1285586 w 1285586"/>
                        <a:gd name="connsiteY14" fmla="*/ 582859 h 988942"/>
                        <a:gd name="connsiteX15" fmla="*/ 1285586 w 1285586"/>
                        <a:gd name="connsiteY15" fmla="*/ 583766 h 988942"/>
                        <a:gd name="connsiteX16" fmla="*/ 1285586 w 1285586"/>
                        <a:gd name="connsiteY16" fmla="*/ 620959 h 988942"/>
                        <a:gd name="connsiteX17" fmla="*/ 1285426 w 1285586"/>
                        <a:gd name="connsiteY17" fmla="*/ 620959 h 988942"/>
                        <a:gd name="connsiteX18" fmla="*/ 1285586 w 1285586"/>
                        <a:gd name="connsiteY18" fmla="*/ 621866 h 988942"/>
                        <a:gd name="connsiteX19" fmla="*/ 642793 w 1285586"/>
                        <a:gd name="connsiteY19" fmla="*/ 988942 h 988942"/>
                        <a:gd name="connsiteX20" fmla="*/ 0 w 1285586"/>
                        <a:gd name="connsiteY20" fmla="*/ 621866 h 988942"/>
                        <a:gd name="connsiteX21" fmla="*/ 160 w 1285586"/>
                        <a:gd name="connsiteY21" fmla="*/ 620959 h 988942"/>
                        <a:gd name="connsiteX22" fmla="*/ 0 w 1285586"/>
                        <a:gd name="connsiteY22" fmla="*/ 620959 h 988942"/>
                        <a:gd name="connsiteX23" fmla="*/ 0 w 1285586"/>
                        <a:gd name="connsiteY23" fmla="*/ 583766 h 988942"/>
                        <a:gd name="connsiteX24" fmla="*/ 0 w 1285586"/>
                        <a:gd name="connsiteY24" fmla="*/ 582859 h 988942"/>
                        <a:gd name="connsiteX25" fmla="*/ 0 w 1285586"/>
                        <a:gd name="connsiteY25" fmla="*/ 574241 h 988942"/>
                        <a:gd name="connsiteX26" fmla="*/ 0 w 1285586"/>
                        <a:gd name="connsiteY26" fmla="*/ 573334 h 988942"/>
                        <a:gd name="connsiteX27" fmla="*/ 0 w 1285586"/>
                        <a:gd name="connsiteY27" fmla="*/ 536141 h 988942"/>
                        <a:gd name="connsiteX28" fmla="*/ 0 w 1285586"/>
                        <a:gd name="connsiteY28" fmla="*/ 535234 h 988942"/>
                        <a:gd name="connsiteX29" fmla="*/ 0 w 1285586"/>
                        <a:gd name="connsiteY29" fmla="*/ 454271 h 988942"/>
                        <a:gd name="connsiteX30" fmla="*/ 0 w 1285586"/>
                        <a:gd name="connsiteY30" fmla="*/ 452801 h 988942"/>
                        <a:gd name="connsiteX31" fmla="*/ 0 w 1285586"/>
                        <a:gd name="connsiteY31" fmla="*/ 416171 h 988942"/>
                        <a:gd name="connsiteX32" fmla="*/ 0 w 1285586"/>
                        <a:gd name="connsiteY32" fmla="*/ 414701 h 988942"/>
                        <a:gd name="connsiteX33" fmla="*/ 0 w 1285586"/>
                        <a:gd name="connsiteY33" fmla="*/ 406646 h 988942"/>
                        <a:gd name="connsiteX34" fmla="*/ 0 w 1285586"/>
                        <a:gd name="connsiteY34" fmla="*/ 405176 h 988942"/>
                        <a:gd name="connsiteX35" fmla="*/ 0 w 1285586"/>
                        <a:gd name="connsiteY35" fmla="*/ 368546 h 988942"/>
                        <a:gd name="connsiteX36" fmla="*/ 260 w 1285586"/>
                        <a:gd name="connsiteY36" fmla="*/ 368546 h 988942"/>
                        <a:gd name="connsiteX37" fmla="*/ 0 w 1285586"/>
                        <a:gd name="connsiteY37" fmla="*/ 367076 h 988942"/>
                        <a:gd name="connsiteX38" fmla="*/ 642793 w 1285586"/>
                        <a:gd name="connsiteY38" fmla="*/ 0 h 9889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</a:cxnLst>
                      <a:rect l="l" t="t" r="r" b="b"/>
                      <a:pathLst>
                        <a:path w="1285586" h="988942">
                          <a:moveTo>
                            <a:pt x="642793" y="0"/>
                          </a:moveTo>
                          <a:cubicBezTo>
                            <a:pt x="997798" y="0"/>
                            <a:pt x="1285586" y="164346"/>
                            <a:pt x="1285586" y="367076"/>
                          </a:cubicBezTo>
                          <a:lnTo>
                            <a:pt x="1285327" y="368546"/>
                          </a:lnTo>
                          <a:lnTo>
                            <a:pt x="1285586" y="368546"/>
                          </a:lnTo>
                          <a:lnTo>
                            <a:pt x="1285586" y="405176"/>
                          </a:lnTo>
                          <a:lnTo>
                            <a:pt x="1285586" y="406646"/>
                          </a:lnTo>
                          <a:lnTo>
                            <a:pt x="1285586" y="414701"/>
                          </a:lnTo>
                          <a:lnTo>
                            <a:pt x="1285586" y="416171"/>
                          </a:lnTo>
                          <a:lnTo>
                            <a:pt x="1285586" y="452801"/>
                          </a:lnTo>
                          <a:lnTo>
                            <a:pt x="1285586" y="454271"/>
                          </a:lnTo>
                          <a:lnTo>
                            <a:pt x="1285586" y="535234"/>
                          </a:lnTo>
                          <a:lnTo>
                            <a:pt x="1285586" y="536141"/>
                          </a:lnTo>
                          <a:lnTo>
                            <a:pt x="1285586" y="573334"/>
                          </a:lnTo>
                          <a:lnTo>
                            <a:pt x="1285586" y="574241"/>
                          </a:lnTo>
                          <a:lnTo>
                            <a:pt x="1285586" y="582859"/>
                          </a:lnTo>
                          <a:lnTo>
                            <a:pt x="1285586" y="583766"/>
                          </a:lnTo>
                          <a:lnTo>
                            <a:pt x="1285586" y="620959"/>
                          </a:lnTo>
                          <a:lnTo>
                            <a:pt x="1285426" y="620959"/>
                          </a:lnTo>
                          <a:lnTo>
                            <a:pt x="1285586" y="621866"/>
                          </a:lnTo>
                          <a:cubicBezTo>
                            <a:pt x="1285586" y="824596"/>
                            <a:pt x="997798" y="988942"/>
                            <a:pt x="642793" y="988942"/>
                          </a:cubicBezTo>
                          <a:cubicBezTo>
                            <a:pt x="287788" y="988942"/>
                            <a:pt x="0" y="824596"/>
                            <a:pt x="0" y="621866"/>
                          </a:cubicBezTo>
                          <a:lnTo>
                            <a:pt x="160" y="620959"/>
                          </a:lnTo>
                          <a:lnTo>
                            <a:pt x="0" y="620959"/>
                          </a:lnTo>
                          <a:lnTo>
                            <a:pt x="0" y="583766"/>
                          </a:lnTo>
                          <a:lnTo>
                            <a:pt x="0" y="582859"/>
                          </a:lnTo>
                          <a:lnTo>
                            <a:pt x="0" y="574241"/>
                          </a:lnTo>
                          <a:lnTo>
                            <a:pt x="0" y="573334"/>
                          </a:lnTo>
                          <a:lnTo>
                            <a:pt x="0" y="536141"/>
                          </a:lnTo>
                          <a:lnTo>
                            <a:pt x="0" y="535234"/>
                          </a:lnTo>
                          <a:lnTo>
                            <a:pt x="0" y="454271"/>
                          </a:lnTo>
                          <a:lnTo>
                            <a:pt x="0" y="452801"/>
                          </a:lnTo>
                          <a:lnTo>
                            <a:pt x="0" y="416171"/>
                          </a:lnTo>
                          <a:lnTo>
                            <a:pt x="0" y="414701"/>
                          </a:lnTo>
                          <a:lnTo>
                            <a:pt x="0" y="406646"/>
                          </a:lnTo>
                          <a:lnTo>
                            <a:pt x="0" y="405176"/>
                          </a:lnTo>
                          <a:lnTo>
                            <a:pt x="0" y="368546"/>
                          </a:lnTo>
                          <a:lnTo>
                            <a:pt x="260" y="368546"/>
                          </a:lnTo>
                          <a:lnTo>
                            <a:pt x="0" y="367076"/>
                          </a:lnTo>
                          <a:cubicBezTo>
                            <a:pt x="0" y="164346"/>
                            <a:pt x="287788" y="0"/>
                            <a:pt x="642793" y="0"/>
                          </a:cubicBezTo>
                          <a:close/>
                        </a:path>
                      </a:pathLst>
                    </a:custGeom>
                    <a:solidFill>
                      <a:schemeClr val="accent2">
                        <a:lumMod val="75000"/>
                      </a:schemeClr>
                    </a:solidFill>
                    <a:ln>
                      <a:noFill/>
                    </a:ln>
                    <a:effectLst>
                      <a:outerShdw blurRad="50800" dist="25400" dir="5400000" algn="t" rotWithShape="0">
                        <a:prstClr val="black">
                          <a:alpha val="15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37" name="Freeform: Shape 36">
                      <a:extLst>
                        <a:ext uri="{FF2B5EF4-FFF2-40B4-BE49-F238E27FC236}">
                          <a16:creationId xmlns:a16="http://schemas.microsoft.com/office/drawing/2014/main" id="{BE11D91A-8B96-C338-E65F-74889B1AD3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2357" y="3039019"/>
                      <a:ext cx="1285586" cy="734152"/>
                    </a:xfrm>
                    <a:custGeom>
                      <a:avLst/>
                      <a:gdLst>
                        <a:gd name="connsiteX0" fmla="*/ 649937 w 1285586"/>
                        <a:gd name="connsiteY0" fmla="*/ 124039 h 734152"/>
                        <a:gd name="connsiteX1" fmla="*/ 141052 w 1285586"/>
                        <a:gd name="connsiteY1" fmla="*/ 367076 h 734152"/>
                        <a:gd name="connsiteX2" fmla="*/ 649937 w 1285586"/>
                        <a:gd name="connsiteY2" fmla="*/ 610113 h 734152"/>
                        <a:gd name="connsiteX3" fmla="*/ 1158822 w 1285586"/>
                        <a:gd name="connsiteY3" fmla="*/ 367076 h 734152"/>
                        <a:gd name="connsiteX4" fmla="*/ 649937 w 1285586"/>
                        <a:gd name="connsiteY4" fmla="*/ 124039 h 734152"/>
                        <a:gd name="connsiteX5" fmla="*/ 642793 w 1285586"/>
                        <a:gd name="connsiteY5" fmla="*/ 0 h 734152"/>
                        <a:gd name="connsiteX6" fmla="*/ 1285586 w 1285586"/>
                        <a:gd name="connsiteY6" fmla="*/ 367076 h 734152"/>
                        <a:gd name="connsiteX7" fmla="*/ 642793 w 1285586"/>
                        <a:gd name="connsiteY7" fmla="*/ 734152 h 734152"/>
                        <a:gd name="connsiteX8" fmla="*/ 0 w 1285586"/>
                        <a:gd name="connsiteY8" fmla="*/ 367076 h 734152"/>
                        <a:gd name="connsiteX9" fmla="*/ 642793 w 1285586"/>
                        <a:gd name="connsiteY9" fmla="*/ 0 h 7341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85586" h="734152">
                          <a:moveTo>
                            <a:pt x="649937" y="124039"/>
                          </a:moveTo>
                          <a:cubicBezTo>
                            <a:pt x="368888" y="124039"/>
                            <a:pt x="141052" y="232850"/>
                            <a:pt x="141052" y="367076"/>
                          </a:cubicBezTo>
                          <a:cubicBezTo>
                            <a:pt x="141052" y="501302"/>
                            <a:pt x="368888" y="610113"/>
                            <a:pt x="649937" y="610113"/>
                          </a:cubicBezTo>
                          <a:cubicBezTo>
                            <a:pt x="930986" y="610113"/>
                            <a:pt x="1158822" y="501302"/>
                            <a:pt x="1158822" y="367076"/>
                          </a:cubicBezTo>
                          <a:cubicBezTo>
                            <a:pt x="1158822" y="232850"/>
                            <a:pt x="930986" y="124039"/>
                            <a:pt x="649937" y="124039"/>
                          </a:cubicBezTo>
                          <a:close/>
                          <a:moveTo>
                            <a:pt x="642793" y="0"/>
                          </a:moveTo>
                          <a:cubicBezTo>
                            <a:pt x="997798" y="0"/>
                            <a:pt x="1285586" y="164346"/>
                            <a:pt x="1285586" y="367076"/>
                          </a:cubicBezTo>
                          <a:cubicBezTo>
                            <a:pt x="1285586" y="569806"/>
                            <a:pt x="997798" y="734152"/>
                            <a:pt x="642793" y="734152"/>
                          </a:cubicBezTo>
                          <a:cubicBezTo>
                            <a:pt x="287788" y="734152"/>
                            <a:pt x="0" y="569806"/>
                            <a:pt x="0" y="367076"/>
                          </a:cubicBezTo>
                          <a:cubicBezTo>
                            <a:pt x="0" y="164346"/>
                            <a:pt x="287788" y="0"/>
                            <a:pt x="642793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B451C10-52DD-14D3-DCF0-3F63CB976B07}"/>
              </a:ext>
            </a:extLst>
          </p:cNvPr>
          <p:cNvGrpSpPr/>
          <p:nvPr/>
        </p:nvGrpSpPr>
        <p:grpSpPr>
          <a:xfrm>
            <a:off x="5530611" y="4034080"/>
            <a:ext cx="1314192" cy="899431"/>
            <a:chOff x="3149013" y="545879"/>
            <a:chExt cx="2562482" cy="1753760"/>
          </a:xfrm>
        </p:grpSpPr>
        <p:sp>
          <p:nvSpPr>
            <p:cNvPr id="43" name="Parallelogram 89">
              <a:extLst>
                <a:ext uri="{FF2B5EF4-FFF2-40B4-BE49-F238E27FC236}">
                  <a16:creationId xmlns:a16="http://schemas.microsoft.com/office/drawing/2014/main" id="{0935C56A-E6BE-C471-30D5-D35A406A40BD}"/>
                </a:ext>
              </a:extLst>
            </p:cNvPr>
            <p:cNvSpPr/>
            <p:nvPr/>
          </p:nvSpPr>
          <p:spPr>
            <a:xfrm rot="1348609">
              <a:off x="3149013" y="740553"/>
              <a:ext cx="2485528" cy="906523"/>
            </a:xfrm>
            <a:custGeom>
              <a:avLst/>
              <a:gdLst>
                <a:gd name="connsiteX0" fmla="*/ 0 w 2081023"/>
                <a:gd name="connsiteY0" fmla="*/ 573654 h 573654"/>
                <a:gd name="connsiteX1" fmla="*/ 573459 w 2081023"/>
                <a:gd name="connsiteY1" fmla="*/ 0 h 573654"/>
                <a:gd name="connsiteX2" fmla="*/ 2081023 w 2081023"/>
                <a:gd name="connsiteY2" fmla="*/ 0 h 573654"/>
                <a:gd name="connsiteX3" fmla="*/ 1507564 w 2081023"/>
                <a:gd name="connsiteY3" fmla="*/ 573654 h 573654"/>
                <a:gd name="connsiteX4" fmla="*/ 0 w 2081023"/>
                <a:gd name="connsiteY4" fmla="*/ 573654 h 573654"/>
                <a:gd name="connsiteX0" fmla="*/ 0 w 2081023"/>
                <a:gd name="connsiteY0" fmla="*/ 573654 h 758991"/>
                <a:gd name="connsiteX1" fmla="*/ 573459 w 2081023"/>
                <a:gd name="connsiteY1" fmla="*/ 0 h 758991"/>
                <a:gd name="connsiteX2" fmla="*/ 2081023 w 2081023"/>
                <a:gd name="connsiteY2" fmla="*/ 0 h 758991"/>
                <a:gd name="connsiteX3" fmla="*/ 1591117 w 2081023"/>
                <a:gd name="connsiteY3" fmla="*/ 758991 h 758991"/>
                <a:gd name="connsiteX4" fmla="*/ 0 w 2081023"/>
                <a:gd name="connsiteY4" fmla="*/ 573654 h 75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1023" h="758991">
                  <a:moveTo>
                    <a:pt x="0" y="573654"/>
                  </a:moveTo>
                  <a:lnTo>
                    <a:pt x="573459" y="0"/>
                  </a:lnTo>
                  <a:lnTo>
                    <a:pt x="2081023" y="0"/>
                  </a:lnTo>
                  <a:lnTo>
                    <a:pt x="1591117" y="758991"/>
                  </a:lnTo>
                  <a:lnTo>
                    <a:pt x="0" y="573654"/>
                  </a:lnTo>
                  <a:close/>
                </a:path>
              </a:pathLst>
            </a:custGeom>
            <a:solidFill>
              <a:schemeClr val="accent3"/>
            </a:solidFill>
            <a:ln w="5932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35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DF2F9E0F-CFAE-64FF-62D0-24C5E4582C43}"/>
                </a:ext>
              </a:extLst>
            </p:cNvPr>
            <p:cNvGrpSpPr/>
            <p:nvPr/>
          </p:nvGrpSpPr>
          <p:grpSpPr>
            <a:xfrm>
              <a:off x="3157202" y="545879"/>
              <a:ext cx="2554293" cy="1753760"/>
              <a:chOff x="3157203" y="545879"/>
              <a:chExt cx="2554292" cy="1753760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F8456959-8F46-1377-FFD5-39C5A9B1ACF2}"/>
                  </a:ext>
                </a:extLst>
              </p:cNvPr>
              <p:cNvSpPr/>
              <p:nvPr/>
            </p:nvSpPr>
            <p:spPr>
              <a:xfrm>
                <a:off x="3157203" y="932790"/>
                <a:ext cx="1658600" cy="1363088"/>
              </a:xfrm>
              <a:custGeom>
                <a:avLst/>
                <a:gdLst>
                  <a:gd name="connsiteX0" fmla="*/ 0 w 1658600"/>
                  <a:gd name="connsiteY0" fmla="*/ 0 h 1363088"/>
                  <a:gd name="connsiteX1" fmla="*/ 1658600 w 1658600"/>
                  <a:gd name="connsiteY1" fmla="*/ 686318 h 1363088"/>
                  <a:gd name="connsiteX2" fmla="*/ 1658600 w 1658600"/>
                  <a:gd name="connsiteY2" fmla="*/ 1363088 h 1363088"/>
                  <a:gd name="connsiteX3" fmla="*/ 0 w 1658600"/>
                  <a:gd name="connsiteY3" fmla="*/ 675467 h 1363088"/>
                  <a:gd name="connsiteX4" fmla="*/ 0 w 1658600"/>
                  <a:gd name="connsiteY4" fmla="*/ 0 h 1363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8600" h="1363088">
                    <a:moveTo>
                      <a:pt x="0" y="0"/>
                    </a:moveTo>
                    <a:lnTo>
                      <a:pt x="1658600" y="686318"/>
                    </a:lnTo>
                    <a:lnTo>
                      <a:pt x="1658600" y="1363088"/>
                    </a:lnTo>
                    <a:lnTo>
                      <a:pt x="0" y="6754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59322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351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B7846CE7-674D-3FE9-3C65-44944A2D6A68}"/>
                  </a:ext>
                </a:extLst>
              </p:cNvPr>
              <p:cNvSpPr/>
              <p:nvPr/>
            </p:nvSpPr>
            <p:spPr>
              <a:xfrm>
                <a:off x="3157203" y="932790"/>
                <a:ext cx="1658600" cy="1356951"/>
              </a:xfrm>
              <a:custGeom>
                <a:avLst/>
                <a:gdLst>
                  <a:gd name="connsiteX0" fmla="*/ 0 w 1658600"/>
                  <a:gd name="connsiteY0" fmla="*/ 0 h 1356951"/>
                  <a:gd name="connsiteX1" fmla="*/ 1658600 w 1658600"/>
                  <a:gd name="connsiteY1" fmla="*/ 673149 h 1356951"/>
                  <a:gd name="connsiteX2" fmla="*/ 1658600 w 1658600"/>
                  <a:gd name="connsiteY2" fmla="*/ 1356951 h 1356951"/>
                  <a:gd name="connsiteX3" fmla="*/ 782451 w 1658600"/>
                  <a:gd name="connsiteY3" fmla="*/ 992375 h 1356951"/>
                  <a:gd name="connsiteX4" fmla="*/ 0 w 1658600"/>
                  <a:gd name="connsiteY4" fmla="*/ 0 h 1356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8600" h="1356951">
                    <a:moveTo>
                      <a:pt x="0" y="0"/>
                    </a:moveTo>
                    <a:lnTo>
                      <a:pt x="1658600" y="673149"/>
                    </a:lnTo>
                    <a:lnTo>
                      <a:pt x="1658600" y="1356951"/>
                    </a:lnTo>
                    <a:lnTo>
                      <a:pt x="782451" y="9923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15000"/>
                </a:schemeClr>
              </a:solidFill>
              <a:ln w="59322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351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906E3EB3-1531-6310-0B10-377C7D082DA7}"/>
                  </a:ext>
                </a:extLst>
              </p:cNvPr>
              <p:cNvSpPr/>
              <p:nvPr/>
            </p:nvSpPr>
            <p:spPr>
              <a:xfrm>
                <a:off x="4815803" y="1248478"/>
                <a:ext cx="895692" cy="1051161"/>
              </a:xfrm>
              <a:custGeom>
                <a:avLst/>
                <a:gdLst>
                  <a:gd name="connsiteX0" fmla="*/ 895692 w 895692"/>
                  <a:gd name="connsiteY0" fmla="*/ 0 h 1051161"/>
                  <a:gd name="connsiteX1" fmla="*/ 895692 w 895692"/>
                  <a:gd name="connsiteY1" fmla="*/ 638822 h 1051161"/>
                  <a:gd name="connsiteX2" fmla="*/ 0 w 895692"/>
                  <a:gd name="connsiteY2" fmla="*/ 1051161 h 1051161"/>
                  <a:gd name="connsiteX3" fmla="*/ 0 w 895692"/>
                  <a:gd name="connsiteY3" fmla="*/ 370632 h 1051161"/>
                  <a:gd name="connsiteX4" fmla="*/ 895692 w 895692"/>
                  <a:gd name="connsiteY4" fmla="*/ 0 h 1051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5692" h="1051161">
                    <a:moveTo>
                      <a:pt x="895692" y="0"/>
                    </a:moveTo>
                    <a:lnTo>
                      <a:pt x="895692" y="638822"/>
                    </a:lnTo>
                    <a:lnTo>
                      <a:pt x="0" y="1051161"/>
                    </a:lnTo>
                    <a:lnTo>
                      <a:pt x="0" y="370632"/>
                    </a:lnTo>
                    <a:lnTo>
                      <a:pt x="895692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59322" cap="flat">
                <a:noFill/>
                <a:prstDash val="solid"/>
                <a:miter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endParaRPr lang="en-US" sz="1351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1108ACD0-8085-5B72-3CC4-2EA8EA98BC46}"/>
                  </a:ext>
                </a:extLst>
              </p:cNvPr>
              <p:cNvSpPr/>
              <p:nvPr/>
            </p:nvSpPr>
            <p:spPr>
              <a:xfrm>
                <a:off x="4815803" y="1248479"/>
                <a:ext cx="895691" cy="1049897"/>
              </a:xfrm>
              <a:custGeom>
                <a:avLst/>
                <a:gdLst>
                  <a:gd name="connsiteX0" fmla="*/ 895691 w 895691"/>
                  <a:gd name="connsiteY0" fmla="*/ 0 h 1049897"/>
                  <a:gd name="connsiteX1" fmla="*/ 492640 w 895691"/>
                  <a:gd name="connsiteY1" fmla="*/ 822465 h 1049897"/>
                  <a:gd name="connsiteX2" fmla="*/ 0 w 895691"/>
                  <a:gd name="connsiteY2" fmla="*/ 1049897 h 1049897"/>
                  <a:gd name="connsiteX3" fmla="*/ 0 w 895691"/>
                  <a:gd name="connsiteY3" fmla="*/ 370631 h 1049897"/>
                  <a:gd name="connsiteX4" fmla="*/ 895691 w 895691"/>
                  <a:gd name="connsiteY4" fmla="*/ 0 h 1049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5691" h="1049897">
                    <a:moveTo>
                      <a:pt x="895691" y="0"/>
                    </a:moveTo>
                    <a:lnTo>
                      <a:pt x="492640" y="822465"/>
                    </a:lnTo>
                    <a:lnTo>
                      <a:pt x="0" y="1049897"/>
                    </a:lnTo>
                    <a:lnTo>
                      <a:pt x="0" y="370631"/>
                    </a:lnTo>
                    <a:lnTo>
                      <a:pt x="895691" y="0"/>
                    </a:lnTo>
                    <a:close/>
                  </a:path>
                </a:pathLst>
              </a:custGeom>
              <a:solidFill>
                <a:schemeClr val="bg1">
                  <a:alpha val="15000"/>
                </a:schemeClr>
              </a:solidFill>
              <a:ln w="59322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351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6607C95C-D4B6-DEE6-9ABF-7ACBE4FF5263}"/>
                  </a:ext>
                </a:extLst>
              </p:cNvPr>
              <p:cNvGrpSpPr/>
              <p:nvPr/>
            </p:nvGrpSpPr>
            <p:grpSpPr>
              <a:xfrm>
                <a:off x="3680971" y="545879"/>
                <a:ext cx="1752185" cy="1017783"/>
                <a:chOff x="7910588" y="2231573"/>
                <a:chExt cx="1467028" cy="852145"/>
              </a:xfrm>
            </p:grpSpPr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EDF7F6EE-59E0-7E04-B803-7AADBA4F1781}"/>
                    </a:ext>
                  </a:extLst>
                </p:cNvPr>
                <p:cNvGrpSpPr/>
                <p:nvPr/>
              </p:nvGrpSpPr>
              <p:grpSpPr>
                <a:xfrm>
                  <a:off x="7910588" y="2231573"/>
                  <a:ext cx="820695" cy="567859"/>
                  <a:chOff x="7910588" y="2231573"/>
                  <a:chExt cx="820695" cy="567859"/>
                </a:xfrm>
              </p:grpSpPr>
              <p:sp>
                <p:nvSpPr>
                  <p:cNvPr id="56" name="Rectangle 311">
                    <a:extLst>
                      <a:ext uri="{FF2B5EF4-FFF2-40B4-BE49-F238E27FC236}">
                        <a16:creationId xmlns:a16="http://schemas.microsoft.com/office/drawing/2014/main" id="{5426FED4-B8FD-35D5-7265-5CA0C98C41EC}"/>
                      </a:ext>
                    </a:extLst>
                  </p:cNvPr>
                  <p:cNvSpPr/>
                  <p:nvPr/>
                </p:nvSpPr>
                <p:spPr>
                  <a:xfrm rot="17539879">
                    <a:off x="8235061" y="2303210"/>
                    <a:ext cx="329297" cy="663147"/>
                  </a:xfrm>
                  <a:custGeom>
                    <a:avLst/>
                    <a:gdLst>
                      <a:gd name="connsiteX0" fmla="*/ 0 w 406972"/>
                      <a:gd name="connsiteY0" fmla="*/ 0 h 768367"/>
                      <a:gd name="connsiteX1" fmla="*/ 406972 w 406972"/>
                      <a:gd name="connsiteY1" fmla="*/ 0 h 768367"/>
                      <a:gd name="connsiteX2" fmla="*/ 406972 w 406972"/>
                      <a:gd name="connsiteY2" fmla="*/ 768367 h 768367"/>
                      <a:gd name="connsiteX3" fmla="*/ 0 w 406972"/>
                      <a:gd name="connsiteY3" fmla="*/ 768367 h 768367"/>
                      <a:gd name="connsiteX4" fmla="*/ 0 w 406972"/>
                      <a:gd name="connsiteY4" fmla="*/ 0 h 768367"/>
                      <a:gd name="connsiteX0" fmla="*/ 0 w 410179"/>
                      <a:gd name="connsiteY0" fmla="*/ 0 h 768367"/>
                      <a:gd name="connsiteX1" fmla="*/ 406972 w 410179"/>
                      <a:gd name="connsiteY1" fmla="*/ 0 h 768367"/>
                      <a:gd name="connsiteX2" fmla="*/ 410179 w 410179"/>
                      <a:gd name="connsiteY2" fmla="*/ 172770 h 768367"/>
                      <a:gd name="connsiteX3" fmla="*/ 406972 w 410179"/>
                      <a:gd name="connsiteY3" fmla="*/ 768367 h 768367"/>
                      <a:gd name="connsiteX4" fmla="*/ 0 w 410179"/>
                      <a:gd name="connsiteY4" fmla="*/ 768367 h 768367"/>
                      <a:gd name="connsiteX5" fmla="*/ 0 w 410179"/>
                      <a:gd name="connsiteY5" fmla="*/ 0 h 768367"/>
                      <a:gd name="connsiteX0" fmla="*/ 0 w 410179"/>
                      <a:gd name="connsiteY0" fmla="*/ 0 h 768367"/>
                      <a:gd name="connsiteX1" fmla="*/ 410179 w 410179"/>
                      <a:gd name="connsiteY1" fmla="*/ 172770 h 768367"/>
                      <a:gd name="connsiteX2" fmla="*/ 406972 w 410179"/>
                      <a:gd name="connsiteY2" fmla="*/ 768367 h 768367"/>
                      <a:gd name="connsiteX3" fmla="*/ 0 w 410179"/>
                      <a:gd name="connsiteY3" fmla="*/ 768367 h 768367"/>
                      <a:gd name="connsiteX4" fmla="*/ 0 w 410179"/>
                      <a:gd name="connsiteY4" fmla="*/ 0 h 768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0179" h="768367">
                        <a:moveTo>
                          <a:pt x="0" y="0"/>
                        </a:moveTo>
                        <a:lnTo>
                          <a:pt x="410179" y="172770"/>
                        </a:lnTo>
                        <a:lnTo>
                          <a:pt x="406972" y="768367"/>
                        </a:lnTo>
                        <a:lnTo>
                          <a:pt x="0" y="7683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29000">
                        <a:schemeClr val="tx1">
                          <a:alpha val="0"/>
                        </a:schemeClr>
                      </a:gs>
                      <a:gs pos="100000">
                        <a:schemeClr val="tx1">
                          <a:alpha val="30000"/>
                        </a:schemeClr>
                      </a:gs>
                    </a:gsLst>
                    <a:lin ang="18600000" scaled="0"/>
                    <a:tileRect/>
                  </a:gra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grpSp>
                <p:nvGrpSpPr>
                  <p:cNvPr id="57" name="Group 56">
                    <a:extLst>
                      <a:ext uri="{FF2B5EF4-FFF2-40B4-BE49-F238E27FC236}">
                        <a16:creationId xmlns:a16="http://schemas.microsoft.com/office/drawing/2014/main" id="{477CB51D-2231-B9CF-D97C-A20B1FA170AA}"/>
                      </a:ext>
                    </a:extLst>
                  </p:cNvPr>
                  <p:cNvGrpSpPr/>
                  <p:nvPr/>
                </p:nvGrpSpPr>
                <p:grpSpPr>
                  <a:xfrm>
                    <a:off x="7910588" y="2231573"/>
                    <a:ext cx="597883" cy="465238"/>
                    <a:chOff x="2462357" y="3039019"/>
                    <a:chExt cx="1285586" cy="1010376"/>
                  </a:xfrm>
                </p:grpSpPr>
                <p:sp>
                  <p:nvSpPr>
                    <p:cNvPr id="58" name="Freeform: Shape 57">
                      <a:extLst>
                        <a:ext uri="{FF2B5EF4-FFF2-40B4-BE49-F238E27FC236}">
                          <a16:creationId xmlns:a16="http://schemas.microsoft.com/office/drawing/2014/main" id="{C6006D88-901E-3060-7F32-3EC41F90D2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2357" y="3060453"/>
                      <a:ext cx="1285586" cy="988942"/>
                    </a:xfrm>
                    <a:custGeom>
                      <a:avLst/>
                      <a:gdLst>
                        <a:gd name="connsiteX0" fmla="*/ 642793 w 1285586"/>
                        <a:gd name="connsiteY0" fmla="*/ 0 h 988942"/>
                        <a:gd name="connsiteX1" fmla="*/ 1285586 w 1285586"/>
                        <a:gd name="connsiteY1" fmla="*/ 367076 h 988942"/>
                        <a:gd name="connsiteX2" fmla="*/ 1285327 w 1285586"/>
                        <a:gd name="connsiteY2" fmla="*/ 368546 h 988942"/>
                        <a:gd name="connsiteX3" fmla="*/ 1285586 w 1285586"/>
                        <a:gd name="connsiteY3" fmla="*/ 368546 h 988942"/>
                        <a:gd name="connsiteX4" fmla="*/ 1285586 w 1285586"/>
                        <a:gd name="connsiteY4" fmla="*/ 405176 h 988942"/>
                        <a:gd name="connsiteX5" fmla="*/ 1285586 w 1285586"/>
                        <a:gd name="connsiteY5" fmla="*/ 406646 h 988942"/>
                        <a:gd name="connsiteX6" fmla="*/ 1285586 w 1285586"/>
                        <a:gd name="connsiteY6" fmla="*/ 414701 h 988942"/>
                        <a:gd name="connsiteX7" fmla="*/ 1285586 w 1285586"/>
                        <a:gd name="connsiteY7" fmla="*/ 416171 h 988942"/>
                        <a:gd name="connsiteX8" fmla="*/ 1285586 w 1285586"/>
                        <a:gd name="connsiteY8" fmla="*/ 452801 h 988942"/>
                        <a:gd name="connsiteX9" fmla="*/ 1285586 w 1285586"/>
                        <a:gd name="connsiteY9" fmla="*/ 454271 h 988942"/>
                        <a:gd name="connsiteX10" fmla="*/ 1285586 w 1285586"/>
                        <a:gd name="connsiteY10" fmla="*/ 535234 h 988942"/>
                        <a:gd name="connsiteX11" fmla="*/ 1285586 w 1285586"/>
                        <a:gd name="connsiteY11" fmla="*/ 536141 h 988942"/>
                        <a:gd name="connsiteX12" fmla="*/ 1285586 w 1285586"/>
                        <a:gd name="connsiteY12" fmla="*/ 573334 h 988942"/>
                        <a:gd name="connsiteX13" fmla="*/ 1285586 w 1285586"/>
                        <a:gd name="connsiteY13" fmla="*/ 574241 h 988942"/>
                        <a:gd name="connsiteX14" fmla="*/ 1285586 w 1285586"/>
                        <a:gd name="connsiteY14" fmla="*/ 582859 h 988942"/>
                        <a:gd name="connsiteX15" fmla="*/ 1285586 w 1285586"/>
                        <a:gd name="connsiteY15" fmla="*/ 583766 h 988942"/>
                        <a:gd name="connsiteX16" fmla="*/ 1285586 w 1285586"/>
                        <a:gd name="connsiteY16" fmla="*/ 620959 h 988942"/>
                        <a:gd name="connsiteX17" fmla="*/ 1285426 w 1285586"/>
                        <a:gd name="connsiteY17" fmla="*/ 620959 h 988942"/>
                        <a:gd name="connsiteX18" fmla="*/ 1285586 w 1285586"/>
                        <a:gd name="connsiteY18" fmla="*/ 621866 h 988942"/>
                        <a:gd name="connsiteX19" fmla="*/ 642793 w 1285586"/>
                        <a:gd name="connsiteY19" fmla="*/ 988942 h 988942"/>
                        <a:gd name="connsiteX20" fmla="*/ 0 w 1285586"/>
                        <a:gd name="connsiteY20" fmla="*/ 621866 h 988942"/>
                        <a:gd name="connsiteX21" fmla="*/ 160 w 1285586"/>
                        <a:gd name="connsiteY21" fmla="*/ 620959 h 988942"/>
                        <a:gd name="connsiteX22" fmla="*/ 0 w 1285586"/>
                        <a:gd name="connsiteY22" fmla="*/ 620959 h 988942"/>
                        <a:gd name="connsiteX23" fmla="*/ 0 w 1285586"/>
                        <a:gd name="connsiteY23" fmla="*/ 583766 h 988942"/>
                        <a:gd name="connsiteX24" fmla="*/ 0 w 1285586"/>
                        <a:gd name="connsiteY24" fmla="*/ 582859 h 988942"/>
                        <a:gd name="connsiteX25" fmla="*/ 0 w 1285586"/>
                        <a:gd name="connsiteY25" fmla="*/ 574241 h 988942"/>
                        <a:gd name="connsiteX26" fmla="*/ 0 w 1285586"/>
                        <a:gd name="connsiteY26" fmla="*/ 573334 h 988942"/>
                        <a:gd name="connsiteX27" fmla="*/ 0 w 1285586"/>
                        <a:gd name="connsiteY27" fmla="*/ 536141 h 988942"/>
                        <a:gd name="connsiteX28" fmla="*/ 0 w 1285586"/>
                        <a:gd name="connsiteY28" fmla="*/ 535234 h 988942"/>
                        <a:gd name="connsiteX29" fmla="*/ 0 w 1285586"/>
                        <a:gd name="connsiteY29" fmla="*/ 454271 h 988942"/>
                        <a:gd name="connsiteX30" fmla="*/ 0 w 1285586"/>
                        <a:gd name="connsiteY30" fmla="*/ 452801 h 988942"/>
                        <a:gd name="connsiteX31" fmla="*/ 0 w 1285586"/>
                        <a:gd name="connsiteY31" fmla="*/ 416171 h 988942"/>
                        <a:gd name="connsiteX32" fmla="*/ 0 w 1285586"/>
                        <a:gd name="connsiteY32" fmla="*/ 414701 h 988942"/>
                        <a:gd name="connsiteX33" fmla="*/ 0 w 1285586"/>
                        <a:gd name="connsiteY33" fmla="*/ 406646 h 988942"/>
                        <a:gd name="connsiteX34" fmla="*/ 0 w 1285586"/>
                        <a:gd name="connsiteY34" fmla="*/ 405176 h 988942"/>
                        <a:gd name="connsiteX35" fmla="*/ 0 w 1285586"/>
                        <a:gd name="connsiteY35" fmla="*/ 368546 h 988942"/>
                        <a:gd name="connsiteX36" fmla="*/ 260 w 1285586"/>
                        <a:gd name="connsiteY36" fmla="*/ 368546 h 988942"/>
                        <a:gd name="connsiteX37" fmla="*/ 0 w 1285586"/>
                        <a:gd name="connsiteY37" fmla="*/ 367076 h 988942"/>
                        <a:gd name="connsiteX38" fmla="*/ 642793 w 1285586"/>
                        <a:gd name="connsiteY38" fmla="*/ 0 h 9889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</a:cxnLst>
                      <a:rect l="l" t="t" r="r" b="b"/>
                      <a:pathLst>
                        <a:path w="1285586" h="988942">
                          <a:moveTo>
                            <a:pt x="642793" y="0"/>
                          </a:moveTo>
                          <a:cubicBezTo>
                            <a:pt x="997798" y="0"/>
                            <a:pt x="1285586" y="164346"/>
                            <a:pt x="1285586" y="367076"/>
                          </a:cubicBezTo>
                          <a:lnTo>
                            <a:pt x="1285327" y="368546"/>
                          </a:lnTo>
                          <a:lnTo>
                            <a:pt x="1285586" y="368546"/>
                          </a:lnTo>
                          <a:lnTo>
                            <a:pt x="1285586" y="405176"/>
                          </a:lnTo>
                          <a:lnTo>
                            <a:pt x="1285586" y="406646"/>
                          </a:lnTo>
                          <a:lnTo>
                            <a:pt x="1285586" y="414701"/>
                          </a:lnTo>
                          <a:lnTo>
                            <a:pt x="1285586" y="416171"/>
                          </a:lnTo>
                          <a:lnTo>
                            <a:pt x="1285586" y="452801"/>
                          </a:lnTo>
                          <a:lnTo>
                            <a:pt x="1285586" y="454271"/>
                          </a:lnTo>
                          <a:lnTo>
                            <a:pt x="1285586" y="535234"/>
                          </a:lnTo>
                          <a:lnTo>
                            <a:pt x="1285586" y="536141"/>
                          </a:lnTo>
                          <a:lnTo>
                            <a:pt x="1285586" y="573334"/>
                          </a:lnTo>
                          <a:lnTo>
                            <a:pt x="1285586" y="574241"/>
                          </a:lnTo>
                          <a:lnTo>
                            <a:pt x="1285586" y="582859"/>
                          </a:lnTo>
                          <a:lnTo>
                            <a:pt x="1285586" y="583766"/>
                          </a:lnTo>
                          <a:lnTo>
                            <a:pt x="1285586" y="620959"/>
                          </a:lnTo>
                          <a:lnTo>
                            <a:pt x="1285426" y="620959"/>
                          </a:lnTo>
                          <a:lnTo>
                            <a:pt x="1285586" y="621866"/>
                          </a:lnTo>
                          <a:cubicBezTo>
                            <a:pt x="1285586" y="824596"/>
                            <a:pt x="997798" y="988942"/>
                            <a:pt x="642793" y="988942"/>
                          </a:cubicBezTo>
                          <a:cubicBezTo>
                            <a:pt x="287788" y="988942"/>
                            <a:pt x="0" y="824596"/>
                            <a:pt x="0" y="621866"/>
                          </a:cubicBezTo>
                          <a:lnTo>
                            <a:pt x="160" y="620959"/>
                          </a:lnTo>
                          <a:lnTo>
                            <a:pt x="0" y="620959"/>
                          </a:lnTo>
                          <a:lnTo>
                            <a:pt x="0" y="583766"/>
                          </a:lnTo>
                          <a:lnTo>
                            <a:pt x="0" y="582859"/>
                          </a:lnTo>
                          <a:lnTo>
                            <a:pt x="0" y="574241"/>
                          </a:lnTo>
                          <a:lnTo>
                            <a:pt x="0" y="573334"/>
                          </a:lnTo>
                          <a:lnTo>
                            <a:pt x="0" y="536141"/>
                          </a:lnTo>
                          <a:lnTo>
                            <a:pt x="0" y="535234"/>
                          </a:lnTo>
                          <a:lnTo>
                            <a:pt x="0" y="454271"/>
                          </a:lnTo>
                          <a:lnTo>
                            <a:pt x="0" y="452801"/>
                          </a:lnTo>
                          <a:lnTo>
                            <a:pt x="0" y="416171"/>
                          </a:lnTo>
                          <a:lnTo>
                            <a:pt x="0" y="414701"/>
                          </a:lnTo>
                          <a:lnTo>
                            <a:pt x="0" y="406646"/>
                          </a:lnTo>
                          <a:lnTo>
                            <a:pt x="0" y="405176"/>
                          </a:lnTo>
                          <a:lnTo>
                            <a:pt x="0" y="368546"/>
                          </a:lnTo>
                          <a:lnTo>
                            <a:pt x="260" y="368546"/>
                          </a:lnTo>
                          <a:lnTo>
                            <a:pt x="0" y="367076"/>
                          </a:lnTo>
                          <a:cubicBezTo>
                            <a:pt x="0" y="164346"/>
                            <a:pt x="287788" y="0"/>
                            <a:pt x="642793" y="0"/>
                          </a:cubicBezTo>
                          <a:close/>
                        </a:path>
                      </a:pathLst>
                    </a:custGeom>
                    <a:solidFill>
                      <a:schemeClr val="accent3">
                        <a:lumMod val="75000"/>
                      </a:schemeClr>
                    </a:solidFill>
                    <a:ln>
                      <a:noFill/>
                    </a:ln>
                    <a:effectLst>
                      <a:outerShdw blurRad="50800" dist="25400" dir="5400000" algn="t" rotWithShape="0">
                        <a:prstClr val="black">
                          <a:alpha val="15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59" name="Freeform: Shape 58">
                      <a:extLst>
                        <a:ext uri="{FF2B5EF4-FFF2-40B4-BE49-F238E27FC236}">
                          <a16:creationId xmlns:a16="http://schemas.microsoft.com/office/drawing/2014/main" id="{9315D6B4-D9C6-D7D2-0C9E-2C07E2D62C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2357" y="3039019"/>
                      <a:ext cx="1285586" cy="734152"/>
                    </a:xfrm>
                    <a:custGeom>
                      <a:avLst/>
                      <a:gdLst>
                        <a:gd name="connsiteX0" fmla="*/ 649937 w 1285586"/>
                        <a:gd name="connsiteY0" fmla="*/ 124039 h 734152"/>
                        <a:gd name="connsiteX1" fmla="*/ 141052 w 1285586"/>
                        <a:gd name="connsiteY1" fmla="*/ 367076 h 734152"/>
                        <a:gd name="connsiteX2" fmla="*/ 649937 w 1285586"/>
                        <a:gd name="connsiteY2" fmla="*/ 610113 h 734152"/>
                        <a:gd name="connsiteX3" fmla="*/ 1158822 w 1285586"/>
                        <a:gd name="connsiteY3" fmla="*/ 367076 h 734152"/>
                        <a:gd name="connsiteX4" fmla="*/ 649937 w 1285586"/>
                        <a:gd name="connsiteY4" fmla="*/ 124039 h 734152"/>
                        <a:gd name="connsiteX5" fmla="*/ 642793 w 1285586"/>
                        <a:gd name="connsiteY5" fmla="*/ 0 h 734152"/>
                        <a:gd name="connsiteX6" fmla="*/ 1285586 w 1285586"/>
                        <a:gd name="connsiteY6" fmla="*/ 367076 h 734152"/>
                        <a:gd name="connsiteX7" fmla="*/ 642793 w 1285586"/>
                        <a:gd name="connsiteY7" fmla="*/ 734152 h 734152"/>
                        <a:gd name="connsiteX8" fmla="*/ 0 w 1285586"/>
                        <a:gd name="connsiteY8" fmla="*/ 367076 h 734152"/>
                        <a:gd name="connsiteX9" fmla="*/ 642793 w 1285586"/>
                        <a:gd name="connsiteY9" fmla="*/ 0 h 7341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85586" h="734152">
                          <a:moveTo>
                            <a:pt x="649937" y="124039"/>
                          </a:moveTo>
                          <a:cubicBezTo>
                            <a:pt x="368888" y="124039"/>
                            <a:pt x="141052" y="232850"/>
                            <a:pt x="141052" y="367076"/>
                          </a:cubicBezTo>
                          <a:cubicBezTo>
                            <a:pt x="141052" y="501302"/>
                            <a:pt x="368888" y="610113"/>
                            <a:pt x="649937" y="610113"/>
                          </a:cubicBezTo>
                          <a:cubicBezTo>
                            <a:pt x="930986" y="610113"/>
                            <a:pt x="1158822" y="501302"/>
                            <a:pt x="1158822" y="367076"/>
                          </a:cubicBezTo>
                          <a:cubicBezTo>
                            <a:pt x="1158822" y="232850"/>
                            <a:pt x="930986" y="124039"/>
                            <a:pt x="649937" y="124039"/>
                          </a:cubicBezTo>
                          <a:close/>
                          <a:moveTo>
                            <a:pt x="642793" y="0"/>
                          </a:moveTo>
                          <a:cubicBezTo>
                            <a:pt x="997798" y="0"/>
                            <a:pt x="1285586" y="164346"/>
                            <a:pt x="1285586" y="367076"/>
                          </a:cubicBezTo>
                          <a:cubicBezTo>
                            <a:pt x="1285586" y="569806"/>
                            <a:pt x="997798" y="734152"/>
                            <a:pt x="642793" y="734152"/>
                          </a:cubicBezTo>
                          <a:cubicBezTo>
                            <a:pt x="287788" y="734152"/>
                            <a:pt x="0" y="569806"/>
                            <a:pt x="0" y="367076"/>
                          </a:cubicBezTo>
                          <a:cubicBezTo>
                            <a:pt x="0" y="164346"/>
                            <a:pt x="287788" y="0"/>
                            <a:pt x="642793" y="0"/>
                          </a:cubicBezTo>
                          <a:close/>
                        </a:path>
                      </a:pathLst>
                    </a:custGeom>
                    <a:solidFill>
                      <a:schemeClr val="accent3">
                        <a:lumMod val="90000"/>
                      </a:schemeClr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15755F6B-B66C-4AB7-D9A2-9CD602EDE6DC}"/>
                    </a:ext>
                  </a:extLst>
                </p:cNvPr>
                <p:cNvGrpSpPr/>
                <p:nvPr/>
              </p:nvGrpSpPr>
              <p:grpSpPr>
                <a:xfrm>
                  <a:off x="8560611" y="2519706"/>
                  <a:ext cx="817005" cy="564012"/>
                  <a:chOff x="8560611" y="2519706"/>
                  <a:chExt cx="817005" cy="564012"/>
                </a:xfrm>
              </p:grpSpPr>
              <p:sp>
                <p:nvSpPr>
                  <p:cNvPr id="52" name="Rectangle 311">
                    <a:extLst>
                      <a:ext uri="{FF2B5EF4-FFF2-40B4-BE49-F238E27FC236}">
                        <a16:creationId xmlns:a16="http://schemas.microsoft.com/office/drawing/2014/main" id="{97B81AD8-1207-1663-1573-3BB439F50D37}"/>
                      </a:ext>
                    </a:extLst>
                  </p:cNvPr>
                  <p:cNvSpPr/>
                  <p:nvPr/>
                </p:nvSpPr>
                <p:spPr>
                  <a:xfrm rot="17539879">
                    <a:off x="8877134" y="2583237"/>
                    <a:ext cx="329297" cy="671666"/>
                  </a:xfrm>
                  <a:custGeom>
                    <a:avLst/>
                    <a:gdLst>
                      <a:gd name="connsiteX0" fmla="*/ 0 w 406972"/>
                      <a:gd name="connsiteY0" fmla="*/ 0 h 768367"/>
                      <a:gd name="connsiteX1" fmla="*/ 406972 w 406972"/>
                      <a:gd name="connsiteY1" fmla="*/ 0 h 768367"/>
                      <a:gd name="connsiteX2" fmla="*/ 406972 w 406972"/>
                      <a:gd name="connsiteY2" fmla="*/ 768367 h 768367"/>
                      <a:gd name="connsiteX3" fmla="*/ 0 w 406972"/>
                      <a:gd name="connsiteY3" fmla="*/ 768367 h 768367"/>
                      <a:gd name="connsiteX4" fmla="*/ 0 w 406972"/>
                      <a:gd name="connsiteY4" fmla="*/ 0 h 768367"/>
                      <a:gd name="connsiteX0" fmla="*/ 0 w 410179"/>
                      <a:gd name="connsiteY0" fmla="*/ 0 h 768367"/>
                      <a:gd name="connsiteX1" fmla="*/ 406972 w 410179"/>
                      <a:gd name="connsiteY1" fmla="*/ 0 h 768367"/>
                      <a:gd name="connsiteX2" fmla="*/ 410179 w 410179"/>
                      <a:gd name="connsiteY2" fmla="*/ 172770 h 768367"/>
                      <a:gd name="connsiteX3" fmla="*/ 406972 w 410179"/>
                      <a:gd name="connsiteY3" fmla="*/ 768367 h 768367"/>
                      <a:gd name="connsiteX4" fmla="*/ 0 w 410179"/>
                      <a:gd name="connsiteY4" fmla="*/ 768367 h 768367"/>
                      <a:gd name="connsiteX5" fmla="*/ 0 w 410179"/>
                      <a:gd name="connsiteY5" fmla="*/ 0 h 768367"/>
                      <a:gd name="connsiteX0" fmla="*/ 0 w 410179"/>
                      <a:gd name="connsiteY0" fmla="*/ 0 h 768367"/>
                      <a:gd name="connsiteX1" fmla="*/ 410179 w 410179"/>
                      <a:gd name="connsiteY1" fmla="*/ 172770 h 768367"/>
                      <a:gd name="connsiteX2" fmla="*/ 406972 w 410179"/>
                      <a:gd name="connsiteY2" fmla="*/ 768367 h 768367"/>
                      <a:gd name="connsiteX3" fmla="*/ 0 w 410179"/>
                      <a:gd name="connsiteY3" fmla="*/ 768367 h 768367"/>
                      <a:gd name="connsiteX4" fmla="*/ 0 w 410179"/>
                      <a:gd name="connsiteY4" fmla="*/ 0 h 768367"/>
                      <a:gd name="connsiteX0" fmla="*/ 0 w 410179"/>
                      <a:gd name="connsiteY0" fmla="*/ 0 h 768367"/>
                      <a:gd name="connsiteX1" fmla="*/ 410179 w 410179"/>
                      <a:gd name="connsiteY1" fmla="*/ 172770 h 768367"/>
                      <a:gd name="connsiteX2" fmla="*/ 406972 w 410179"/>
                      <a:gd name="connsiteY2" fmla="*/ 768367 h 768367"/>
                      <a:gd name="connsiteX3" fmla="*/ 0 w 410179"/>
                      <a:gd name="connsiteY3" fmla="*/ 768367 h 768367"/>
                      <a:gd name="connsiteX4" fmla="*/ 5306 w 410179"/>
                      <a:gd name="connsiteY4" fmla="*/ 431038 h 768367"/>
                      <a:gd name="connsiteX5" fmla="*/ 0 w 410179"/>
                      <a:gd name="connsiteY5" fmla="*/ 0 h 768367"/>
                      <a:gd name="connsiteX0" fmla="*/ 0 w 410179"/>
                      <a:gd name="connsiteY0" fmla="*/ 0 h 768367"/>
                      <a:gd name="connsiteX1" fmla="*/ 410179 w 410179"/>
                      <a:gd name="connsiteY1" fmla="*/ 172770 h 768367"/>
                      <a:gd name="connsiteX2" fmla="*/ 406972 w 410179"/>
                      <a:gd name="connsiteY2" fmla="*/ 768367 h 768367"/>
                      <a:gd name="connsiteX3" fmla="*/ 5306 w 410179"/>
                      <a:gd name="connsiteY3" fmla="*/ 431038 h 768367"/>
                      <a:gd name="connsiteX4" fmla="*/ 0 w 410179"/>
                      <a:gd name="connsiteY4" fmla="*/ 0 h 768367"/>
                      <a:gd name="connsiteX0" fmla="*/ 0 w 410179"/>
                      <a:gd name="connsiteY0" fmla="*/ 0 h 782790"/>
                      <a:gd name="connsiteX1" fmla="*/ 410179 w 410179"/>
                      <a:gd name="connsiteY1" fmla="*/ 172770 h 782790"/>
                      <a:gd name="connsiteX2" fmla="*/ 405768 w 410179"/>
                      <a:gd name="connsiteY2" fmla="*/ 782790 h 782790"/>
                      <a:gd name="connsiteX3" fmla="*/ 5306 w 410179"/>
                      <a:gd name="connsiteY3" fmla="*/ 431038 h 782790"/>
                      <a:gd name="connsiteX4" fmla="*/ 0 w 410179"/>
                      <a:gd name="connsiteY4" fmla="*/ 0 h 782790"/>
                      <a:gd name="connsiteX0" fmla="*/ 0 w 410179"/>
                      <a:gd name="connsiteY0" fmla="*/ 0 h 792992"/>
                      <a:gd name="connsiteX1" fmla="*/ 410179 w 410179"/>
                      <a:gd name="connsiteY1" fmla="*/ 172770 h 792992"/>
                      <a:gd name="connsiteX2" fmla="*/ 406553 w 410179"/>
                      <a:gd name="connsiteY2" fmla="*/ 792992 h 792992"/>
                      <a:gd name="connsiteX3" fmla="*/ 5306 w 410179"/>
                      <a:gd name="connsiteY3" fmla="*/ 431038 h 792992"/>
                      <a:gd name="connsiteX4" fmla="*/ 0 w 410179"/>
                      <a:gd name="connsiteY4" fmla="*/ 0 h 79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0179" h="792992">
                        <a:moveTo>
                          <a:pt x="0" y="0"/>
                        </a:moveTo>
                        <a:lnTo>
                          <a:pt x="410179" y="172770"/>
                        </a:lnTo>
                        <a:cubicBezTo>
                          <a:pt x="408709" y="376110"/>
                          <a:pt x="408023" y="589652"/>
                          <a:pt x="406553" y="792992"/>
                        </a:cubicBezTo>
                        <a:lnTo>
                          <a:pt x="5306" y="431038"/>
                        </a:lnTo>
                        <a:cubicBezTo>
                          <a:pt x="3537" y="287359"/>
                          <a:pt x="1769" y="143679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21000">
                        <a:schemeClr val="tx1">
                          <a:alpha val="0"/>
                        </a:schemeClr>
                      </a:gs>
                      <a:gs pos="100000">
                        <a:schemeClr val="tx1">
                          <a:alpha val="30000"/>
                        </a:schemeClr>
                      </a:gs>
                    </a:gsLst>
                    <a:lin ang="18000000" scaled="0"/>
                    <a:tileRect/>
                  </a:gra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grpSp>
                <p:nvGrpSpPr>
                  <p:cNvPr id="53" name="Group 52">
                    <a:extLst>
                      <a:ext uri="{FF2B5EF4-FFF2-40B4-BE49-F238E27FC236}">
                        <a16:creationId xmlns:a16="http://schemas.microsoft.com/office/drawing/2014/main" id="{618FAF5B-198A-E092-CDD7-3BCBA7721F87}"/>
                      </a:ext>
                    </a:extLst>
                  </p:cNvPr>
                  <p:cNvGrpSpPr/>
                  <p:nvPr/>
                </p:nvGrpSpPr>
                <p:grpSpPr>
                  <a:xfrm>
                    <a:off x="8560611" y="2519706"/>
                    <a:ext cx="597883" cy="465238"/>
                    <a:chOff x="2462357" y="3039019"/>
                    <a:chExt cx="1285586" cy="1010376"/>
                  </a:xfrm>
                </p:grpSpPr>
                <p:sp>
                  <p:nvSpPr>
                    <p:cNvPr id="54" name="Freeform: Shape 53">
                      <a:extLst>
                        <a:ext uri="{FF2B5EF4-FFF2-40B4-BE49-F238E27FC236}">
                          <a16:creationId xmlns:a16="http://schemas.microsoft.com/office/drawing/2014/main" id="{CB87DAAB-D9BE-90D2-3C0B-9F1C4B34DE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2357" y="3060453"/>
                      <a:ext cx="1285586" cy="988942"/>
                    </a:xfrm>
                    <a:custGeom>
                      <a:avLst/>
                      <a:gdLst>
                        <a:gd name="connsiteX0" fmla="*/ 642793 w 1285586"/>
                        <a:gd name="connsiteY0" fmla="*/ 0 h 988942"/>
                        <a:gd name="connsiteX1" fmla="*/ 1285586 w 1285586"/>
                        <a:gd name="connsiteY1" fmla="*/ 367076 h 988942"/>
                        <a:gd name="connsiteX2" fmla="*/ 1285327 w 1285586"/>
                        <a:gd name="connsiteY2" fmla="*/ 368546 h 988942"/>
                        <a:gd name="connsiteX3" fmla="*/ 1285586 w 1285586"/>
                        <a:gd name="connsiteY3" fmla="*/ 368546 h 988942"/>
                        <a:gd name="connsiteX4" fmla="*/ 1285586 w 1285586"/>
                        <a:gd name="connsiteY4" fmla="*/ 405176 h 988942"/>
                        <a:gd name="connsiteX5" fmla="*/ 1285586 w 1285586"/>
                        <a:gd name="connsiteY5" fmla="*/ 406646 h 988942"/>
                        <a:gd name="connsiteX6" fmla="*/ 1285586 w 1285586"/>
                        <a:gd name="connsiteY6" fmla="*/ 414701 h 988942"/>
                        <a:gd name="connsiteX7" fmla="*/ 1285586 w 1285586"/>
                        <a:gd name="connsiteY7" fmla="*/ 416171 h 988942"/>
                        <a:gd name="connsiteX8" fmla="*/ 1285586 w 1285586"/>
                        <a:gd name="connsiteY8" fmla="*/ 452801 h 988942"/>
                        <a:gd name="connsiteX9" fmla="*/ 1285586 w 1285586"/>
                        <a:gd name="connsiteY9" fmla="*/ 454271 h 988942"/>
                        <a:gd name="connsiteX10" fmla="*/ 1285586 w 1285586"/>
                        <a:gd name="connsiteY10" fmla="*/ 535234 h 988942"/>
                        <a:gd name="connsiteX11" fmla="*/ 1285586 w 1285586"/>
                        <a:gd name="connsiteY11" fmla="*/ 536141 h 988942"/>
                        <a:gd name="connsiteX12" fmla="*/ 1285586 w 1285586"/>
                        <a:gd name="connsiteY12" fmla="*/ 573334 h 988942"/>
                        <a:gd name="connsiteX13" fmla="*/ 1285586 w 1285586"/>
                        <a:gd name="connsiteY13" fmla="*/ 574241 h 988942"/>
                        <a:gd name="connsiteX14" fmla="*/ 1285586 w 1285586"/>
                        <a:gd name="connsiteY14" fmla="*/ 582859 h 988942"/>
                        <a:gd name="connsiteX15" fmla="*/ 1285586 w 1285586"/>
                        <a:gd name="connsiteY15" fmla="*/ 583766 h 988942"/>
                        <a:gd name="connsiteX16" fmla="*/ 1285586 w 1285586"/>
                        <a:gd name="connsiteY16" fmla="*/ 620959 h 988942"/>
                        <a:gd name="connsiteX17" fmla="*/ 1285426 w 1285586"/>
                        <a:gd name="connsiteY17" fmla="*/ 620959 h 988942"/>
                        <a:gd name="connsiteX18" fmla="*/ 1285586 w 1285586"/>
                        <a:gd name="connsiteY18" fmla="*/ 621866 h 988942"/>
                        <a:gd name="connsiteX19" fmla="*/ 642793 w 1285586"/>
                        <a:gd name="connsiteY19" fmla="*/ 988942 h 988942"/>
                        <a:gd name="connsiteX20" fmla="*/ 0 w 1285586"/>
                        <a:gd name="connsiteY20" fmla="*/ 621866 h 988942"/>
                        <a:gd name="connsiteX21" fmla="*/ 160 w 1285586"/>
                        <a:gd name="connsiteY21" fmla="*/ 620959 h 988942"/>
                        <a:gd name="connsiteX22" fmla="*/ 0 w 1285586"/>
                        <a:gd name="connsiteY22" fmla="*/ 620959 h 988942"/>
                        <a:gd name="connsiteX23" fmla="*/ 0 w 1285586"/>
                        <a:gd name="connsiteY23" fmla="*/ 583766 h 988942"/>
                        <a:gd name="connsiteX24" fmla="*/ 0 w 1285586"/>
                        <a:gd name="connsiteY24" fmla="*/ 582859 h 988942"/>
                        <a:gd name="connsiteX25" fmla="*/ 0 w 1285586"/>
                        <a:gd name="connsiteY25" fmla="*/ 574241 h 988942"/>
                        <a:gd name="connsiteX26" fmla="*/ 0 w 1285586"/>
                        <a:gd name="connsiteY26" fmla="*/ 573334 h 988942"/>
                        <a:gd name="connsiteX27" fmla="*/ 0 w 1285586"/>
                        <a:gd name="connsiteY27" fmla="*/ 536141 h 988942"/>
                        <a:gd name="connsiteX28" fmla="*/ 0 w 1285586"/>
                        <a:gd name="connsiteY28" fmla="*/ 535234 h 988942"/>
                        <a:gd name="connsiteX29" fmla="*/ 0 w 1285586"/>
                        <a:gd name="connsiteY29" fmla="*/ 454271 h 988942"/>
                        <a:gd name="connsiteX30" fmla="*/ 0 w 1285586"/>
                        <a:gd name="connsiteY30" fmla="*/ 452801 h 988942"/>
                        <a:gd name="connsiteX31" fmla="*/ 0 w 1285586"/>
                        <a:gd name="connsiteY31" fmla="*/ 416171 h 988942"/>
                        <a:gd name="connsiteX32" fmla="*/ 0 w 1285586"/>
                        <a:gd name="connsiteY32" fmla="*/ 414701 h 988942"/>
                        <a:gd name="connsiteX33" fmla="*/ 0 w 1285586"/>
                        <a:gd name="connsiteY33" fmla="*/ 406646 h 988942"/>
                        <a:gd name="connsiteX34" fmla="*/ 0 w 1285586"/>
                        <a:gd name="connsiteY34" fmla="*/ 405176 h 988942"/>
                        <a:gd name="connsiteX35" fmla="*/ 0 w 1285586"/>
                        <a:gd name="connsiteY35" fmla="*/ 368546 h 988942"/>
                        <a:gd name="connsiteX36" fmla="*/ 260 w 1285586"/>
                        <a:gd name="connsiteY36" fmla="*/ 368546 h 988942"/>
                        <a:gd name="connsiteX37" fmla="*/ 0 w 1285586"/>
                        <a:gd name="connsiteY37" fmla="*/ 367076 h 988942"/>
                        <a:gd name="connsiteX38" fmla="*/ 642793 w 1285586"/>
                        <a:gd name="connsiteY38" fmla="*/ 0 h 9889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</a:cxnLst>
                      <a:rect l="l" t="t" r="r" b="b"/>
                      <a:pathLst>
                        <a:path w="1285586" h="988942">
                          <a:moveTo>
                            <a:pt x="642793" y="0"/>
                          </a:moveTo>
                          <a:cubicBezTo>
                            <a:pt x="997798" y="0"/>
                            <a:pt x="1285586" y="164346"/>
                            <a:pt x="1285586" y="367076"/>
                          </a:cubicBezTo>
                          <a:lnTo>
                            <a:pt x="1285327" y="368546"/>
                          </a:lnTo>
                          <a:lnTo>
                            <a:pt x="1285586" y="368546"/>
                          </a:lnTo>
                          <a:lnTo>
                            <a:pt x="1285586" y="405176"/>
                          </a:lnTo>
                          <a:lnTo>
                            <a:pt x="1285586" y="406646"/>
                          </a:lnTo>
                          <a:lnTo>
                            <a:pt x="1285586" y="414701"/>
                          </a:lnTo>
                          <a:lnTo>
                            <a:pt x="1285586" y="416171"/>
                          </a:lnTo>
                          <a:lnTo>
                            <a:pt x="1285586" y="452801"/>
                          </a:lnTo>
                          <a:lnTo>
                            <a:pt x="1285586" y="454271"/>
                          </a:lnTo>
                          <a:lnTo>
                            <a:pt x="1285586" y="535234"/>
                          </a:lnTo>
                          <a:lnTo>
                            <a:pt x="1285586" y="536141"/>
                          </a:lnTo>
                          <a:lnTo>
                            <a:pt x="1285586" y="573334"/>
                          </a:lnTo>
                          <a:lnTo>
                            <a:pt x="1285586" y="574241"/>
                          </a:lnTo>
                          <a:lnTo>
                            <a:pt x="1285586" y="582859"/>
                          </a:lnTo>
                          <a:lnTo>
                            <a:pt x="1285586" y="583766"/>
                          </a:lnTo>
                          <a:lnTo>
                            <a:pt x="1285586" y="620959"/>
                          </a:lnTo>
                          <a:lnTo>
                            <a:pt x="1285426" y="620959"/>
                          </a:lnTo>
                          <a:lnTo>
                            <a:pt x="1285586" y="621866"/>
                          </a:lnTo>
                          <a:cubicBezTo>
                            <a:pt x="1285586" y="824596"/>
                            <a:pt x="997798" y="988942"/>
                            <a:pt x="642793" y="988942"/>
                          </a:cubicBezTo>
                          <a:cubicBezTo>
                            <a:pt x="287788" y="988942"/>
                            <a:pt x="0" y="824596"/>
                            <a:pt x="0" y="621866"/>
                          </a:cubicBezTo>
                          <a:lnTo>
                            <a:pt x="160" y="620959"/>
                          </a:lnTo>
                          <a:lnTo>
                            <a:pt x="0" y="620959"/>
                          </a:lnTo>
                          <a:lnTo>
                            <a:pt x="0" y="583766"/>
                          </a:lnTo>
                          <a:lnTo>
                            <a:pt x="0" y="582859"/>
                          </a:lnTo>
                          <a:lnTo>
                            <a:pt x="0" y="574241"/>
                          </a:lnTo>
                          <a:lnTo>
                            <a:pt x="0" y="573334"/>
                          </a:lnTo>
                          <a:lnTo>
                            <a:pt x="0" y="536141"/>
                          </a:lnTo>
                          <a:lnTo>
                            <a:pt x="0" y="535234"/>
                          </a:lnTo>
                          <a:lnTo>
                            <a:pt x="0" y="454271"/>
                          </a:lnTo>
                          <a:lnTo>
                            <a:pt x="0" y="452801"/>
                          </a:lnTo>
                          <a:lnTo>
                            <a:pt x="0" y="416171"/>
                          </a:lnTo>
                          <a:lnTo>
                            <a:pt x="0" y="414701"/>
                          </a:lnTo>
                          <a:lnTo>
                            <a:pt x="0" y="406646"/>
                          </a:lnTo>
                          <a:lnTo>
                            <a:pt x="0" y="405176"/>
                          </a:lnTo>
                          <a:lnTo>
                            <a:pt x="0" y="368546"/>
                          </a:lnTo>
                          <a:lnTo>
                            <a:pt x="260" y="368546"/>
                          </a:lnTo>
                          <a:lnTo>
                            <a:pt x="0" y="367076"/>
                          </a:lnTo>
                          <a:cubicBezTo>
                            <a:pt x="0" y="164346"/>
                            <a:pt x="287788" y="0"/>
                            <a:pt x="642793" y="0"/>
                          </a:cubicBezTo>
                          <a:close/>
                        </a:path>
                      </a:pathLst>
                    </a:custGeom>
                    <a:solidFill>
                      <a:schemeClr val="accent3">
                        <a:lumMod val="75000"/>
                      </a:schemeClr>
                    </a:solidFill>
                    <a:ln>
                      <a:noFill/>
                    </a:ln>
                    <a:effectLst>
                      <a:outerShdw blurRad="50800" dist="25400" dir="5400000" algn="t" rotWithShape="0">
                        <a:prstClr val="black">
                          <a:alpha val="15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55" name="Freeform: Shape 54">
                      <a:extLst>
                        <a:ext uri="{FF2B5EF4-FFF2-40B4-BE49-F238E27FC236}">
                          <a16:creationId xmlns:a16="http://schemas.microsoft.com/office/drawing/2014/main" id="{B6984D45-29ED-1B17-79DC-97DAC6E09F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2357" y="3039019"/>
                      <a:ext cx="1285586" cy="734152"/>
                    </a:xfrm>
                    <a:custGeom>
                      <a:avLst/>
                      <a:gdLst>
                        <a:gd name="connsiteX0" fmla="*/ 649937 w 1285586"/>
                        <a:gd name="connsiteY0" fmla="*/ 124039 h 734152"/>
                        <a:gd name="connsiteX1" fmla="*/ 141052 w 1285586"/>
                        <a:gd name="connsiteY1" fmla="*/ 367076 h 734152"/>
                        <a:gd name="connsiteX2" fmla="*/ 649937 w 1285586"/>
                        <a:gd name="connsiteY2" fmla="*/ 610113 h 734152"/>
                        <a:gd name="connsiteX3" fmla="*/ 1158822 w 1285586"/>
                        <a:gd name="connsiteY3" fmla="*/ 367076 h 734152"/>
                        <a:gd name="connsiteX4" fmla="*/ 649937 w 1285586"/>
                        <a:gd name="connsiteY4" fmla="*/ 124039 h 734152"/>
                        <a:gd name="connsiteX5" fmla="*/ 642793 w 1285586"/>
                        <a:gd name="connsiteY5" fmla="*/ 0 h 734152"/>
                        <a:gd name="connsiteX6" fmla="*/ 1285586 w 1285586"/>
                        <a:gd name="connsiteY6" fmla="*/ 367076 h 734152"/>
                        <a:gd name="connsiteX7" fmla="*/ 642793 w 1285586"/>
                        <a:gd name="connsiteY7" fmla="*/ 734152 h 734152"/>
                        <a:gd name="connsiteX8" fmla="*/ 0 w 1285586"/>
                        <a:gd name="connsiteY8" fmla="*/ 367076 h 734152"/>
                        <a:gd name="connsiteX9" fmla="*/ 642793 w 1285586"/>
                        <a:gd name="connsiteY9" fmla="*/ 0 h 7341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85586" h="734152">
                          <a:moveTo>
                            <a:pt x="649937" y="124039"/>
                          </a:moveTo>
                          <a:cubicBezTo>
                            <a:pt x="368888" y="124039"/>
                            <a:pt x="141052" y="232850"/>
                            <a:pt x="141052" y="367076"/>
                          </a:cubicBezTo>
                          <a:cubicBezTo>
                            <a:pt x="141052" y="501302"/>
                            <a:pt x="368888" y="610113"/>
                            <a:pt x="649937" y="610113"/>
                          </a:cubicBezTo>
                          <a:cubicBezTo>
                            <a:pt x="930986" y="610113"/>
                            <a:pt x="1158822" y="501302"/>
                            <a:pt x="1158822" y="367076"/>
                          </a:cubicBezTo>
                          <a:cubicBezTo>
                            <a:pt x="1158822" y="232850"/>
                            <a:pt x="930986" y="124039"/>
                            <a:pt x="649937" y="124039"/>
                          </a:cubicBezTo>
                          <a:close/>
                          <a:moveTo>
                            <a:pt x="642793" y="0"/>
                          </a:moveTo>
                          <a:cubicBezTo>
                            <a:pt x="997798" y="0"/>
                            <a:pt x="1285586" y="164346"/>
                            <a:pt x="1285586" y="367076"/>
                          </a:cubicBezTo>
                          <a:cubicBezTo>
                            <a:pt x="1285586" y="569806"/>
                            <a:pt x="997798" y="734152"/>
                            <a:pt x="642793" y="734152"/>
                          </a:cubicBezTo>
                          <a:cubicBezTo>
                            <a:pt x="287788" y="734152"/>
                            <a:pt x="0" y="569806"/>
                            <a:pt x="0" y="367076"/>
                          </a:cubicBezTo>
                          <a:cubicBezTo>
                            <a:pt x="0" y="164346"/>
                            <a:pt x="287788" y="0"/>
                            <a:pt x="642793" y="0"/>
                          </a:cubicBezTo>
                          <a:close/>
                        </a:path>
                      </a:pathLst>
                    </a:custGeom>
                    <a:solidFill>
                      <a:schemeClr val="accent3">
                        <a:lumMod val="90000"/>
                      </a:schemeClr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70DEC87-84BA-3380-8F26-5445302A0FD2}"/>
              </a:ext>
            </a:extLst>
          </p:cNvPr>
          <p:cNvGrpSpPr/>
          <p:nvPr/>
        </p:nvGrpSpPr>
        <p:grpSpPr>
          <a:xfrm>
            <a:off x="5530611" y="3315619"/>
            <a:ext cx="1314192" cy="899431"/>
            <a:chOff x="3149013" y="545879"/>
            <a:chExt cx="2562482" cy="1753760"/>
          </a:xfrm>
        </p:grpSpPr>
        <p:sp>
          <p:nvSpPr>
            <p:cNvPr id="61" name="Parallelogram 89">
              <a:extLst>
                <a:ext uri="{FF2B5EF4-FFF2-40B4-BE49-F238E27FC236}">
                  <a16:creationId xmlns:a16="http://schemas.microsoft.com/office/drawing/2014/main" id="{1DB8E784-40FE-D4CC-D523-DB8C5AA7991C}"/>
                </a:ext>
              </a:extLst>
            </p:cNvPr>
            <p:cNvSpPr/>
            <p:nvPr/>
          </p:nvSpPr>
          <p:spPr>
            <a:xfrm rot="1348609">
              <a:off x="3149013" y="740553"/>
              <a:ext cx="2485528" cy="906523"/>
            </a:xfrm>
            <a:custGeom>
              <a:avLst/>
              <a:gdLst>
                <a:gd name="connsiteX0" fmla="*/ 0 w 2081023"/>
                <a:gd name="connsiteY0" fmla="*/ 573654 h 573654"/>
                <a:gd name="connsiteX1" fmla="*/ 573459 w 2081023"/>
                <a:gd name="connsiteY1" fmla="*/ 0 h 573654"/>
                <a:gd name="connsiteX2" fmla="*/ 2081023 w 2081023"/>
                <a:gd name="connsiteY2" fmla="*/ 0 h 573654"/>
                <a:gd name="connsiteX3" fmla="*/ 1507564 w 2081023"/>
                <a:gd name="connsiteY3" fmla="*/ 573654 h 573654"/>
                <a:gd name="connsiteX4" fmla="*/ 0 w 2081023"/>
                <a:gd name="connsiteY4" fmla="*/ 573654 h 573654"/>
                <a:gd name="connsiteX0" fmla="*/ 0 w 2081023"/>
                <a:gd name="connsiteY0" fmla="*/ 573654 h 758991"/>
                <a:gd name="connsiteX1" fmla="*/ 573459 w 2081023"/>
                <a:gd name="connsiteY1" fmla="*/ 0 h 758991"/>
                <a:gd name="connsiteX2" fmla="*/ 2081023 w 2081023"/>
                <a:gd name="connsiteY2" fmla="*/ 0 h 758991"/>
                <a:gd name="connsiteX3" fmla="*/ 1591117 w 2081023"/>
                <a:gd name="connsiteY3" fmla="*/ 758991 h 758991"/>
                <a:gd name="connsiteX4" fmla="*/ 0 w 2081023"/>
                <a:gd name="connsiteY4" fmla="*/ 573654 h 75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1023" h="758991">
                  <a:moveTo>
                    <a:pt x="0" y="573654"/>
                  </a:moveTo>
                  <a:lnTo>
                    <a:pt x="573459" y="0"/>
                  </a:lnTo>
                  <a:lnTo>
                    <a:pt x="2081023" y="0"/>
                  </a:lnTo>
                  <a:lnTo>
                    <a:pt x="1591117" y="758991"/>
                  </a:lnTo>
                  <a:lnTo>
                    <a:pt x="0" y="573654"/>
                  </a:lnTo>
                  <a:close/>
                </a:path>
              </a:pathLst>
            </a:custGeom>
            <a:solidFill>
              <a:schemeClr val="accent4"/>
            </a:solidFill>
            <a:ln w="5932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35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BA408504-5D35-B9B4-0DAF-7038B42B85C4}"/>
                </a:ext>
              </a:extLst>
            </p:cNvPr>
            <p:cNvGrpSpPr/>
            <p:nvPr/>
          </p:nvGrpSpPr>
          <p:grpSpPr>
            <a:xfrm>
              <a:off x="3157202" y="545879"/>
              <a:ext cx="2554293" cy="1753760"/>
              <a:chOff x="3157203" y="545879"/>
              <a:chExt cx="2554292" cy="1753760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034EE9B7-FEB5-2FD3-CF01-DFCD7620A48F}"/>
                  </a:ext>
                </a:extLst>
              </p:cNvPr>
              <p:cNvSpPr/>
              <p:nvPr/>
            </p:nvSpPr>
            <p:spPr>
              <a:xfrm>
                <a:off x="3157203" y="932790"/>
                <a:ext cx="1658600" cy="1363088"/>
              </a:xfrm>
              <a:custGeom>
                <a:avLst/>
                <a:gdLst>
                  <a:gd name="connsiteX0" fmla="*/ 0 w 1658600"/>
                  <a:gd name="connsiteY0" fmla="*/ 0 h 1363088"/>
                  <a:gd name="connsiteX1" fmla="*/ 1658600 w 1658600"/>
                  <a:gd name="connsiteY1" fmla="*/ 686318 h 1363088"/>
                  <a:gd name="connsiteX2" fmla="*/ 1658600 w 1658600"/>
                  <a:gd name="connsiteY2" fmla="*/ 1363088 h 1363088"/>
                  <a:gd name="connsiteX3" fmla="*/ 0 w 1658600"/>
                  <a:gd name="connsiteY3" fmla="*/ 675467 h 1363088"/>
                  <a:gd name="connsiteX4" fmla="*/ 0 w 1658600"/>
                  <a:gd name="connsiteY4" fmla="*/ 0 h 1363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8600" h="1363088">
                    <a:moveTo>
                      <a:pt x="0" y="0"/>
                    </a:moveTo>
                    <a:lnTo>
                      <a:pt x="1658600" y="686318"/>
                    </a:lnTo>
                    <a:lnTo>
                      <a:pt x="1658600" y="1363088"/>
                    </a:lnTo>
                    <a:lnTo>
                      <a:pt x="0" y="6754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59322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351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4D24092B-58E2-C80F-EA68-9C54F5BE1AD3}"/>
                  </a:ext>
                </a:extLst>
              </p:cNvPr>
              <p:cNvSpPr/>
              <p:nvPr/>
            </p:nvSpPr>
            <p:spPr>
              <a:xfrm>
                <a:off x="3157203" y="932790"/>
                <a:ext cx="1658600" cy="1356951"/>
              </a:xfrm>
              <a:custGeom>
                <a:avLst/>
                <a:gdLst>
                  <a:gd name="connsiteX0" fmla="*/ 0 w 1658600"/>
                  <a:gd name="connsiteY0" fmla="*/ 0 h 1356951"/>
                  <a:gd name="connsiteX1" fmla="*/ 1658600 w 1658600"/>
                  <a:gd name="connsiteY1" fmla="*/ 673149 h 1356951"/>
                  <a:gd name="connsiteX2" fmla="*/ 1658600 w 1658600"/>
                  <a:gd name="connsiteY2" fmla="*/ 1356951 h 1356951"/>
                  <a:gd name="connsiteX3" fmla="*/ 782451 w 1658600"/>
                  <a:gd name="connsiteY3" fmla="*/ 992375 h 1356951"/>
                  <a:gd name="connsiteX4" fmla="*/ 0 w 1658600"/>
                  <a:gd name="connsiteY4" fmla="*/ 0 h 1356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8600" h="1356951">
                    <a:moveTo>
                      <a:pt x="0" y="0"/>
                    </a:moveTo>
                    <a:lnTo>
                      <a:pt x="1658600" y="673149"/>
                    </a:lnTo>
                    <a:lnTo>
                      <a:pt x="1658600" y="1356951"/>
                    </a:lnTo>
                    <a:lnTo>
                      <a:pt x="782451" y="9923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15000"/>
                </a:schemeClr>
              </a:solidFill>
              <a:ln w="59322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351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6561ABC1-1697-5C7F-8886-78B8E65726C9}"/>
                  </a:ext>
                </a:extLst>
              </p:cNvPr>
              <p:cNvSpPr/>
              <p:nvPr/>
            </p:nvSpPr>
            <p:spPr>
              <a:xfrm>
                <a:off x="4815803" y="1248478"/>
                <a:ext cx="895692" cy="1051161"/>
              </a:xfrm>
              <a:custGeom>
                <a:avLst/>
                <a:gdLst>
                  <a:gd name="connsiteX0" fmla="*/ 895692 w 895692"/>
                  <a:gd name="connsiteY0" fmla="*/ 0 h 1051161"/>
                  <a:gd name="connsiteX1" fmla="*/ 895692 w 895692"/>
                  <a:gd name="connsiteY1" fmla="*/ 638822 h 1051161"/>
                  <a:gd name="connsiteX2" fmla="*/ 0 w 895692"/>
                  <a:gd name="connsiteY2" fmla="*/ 1051161 h 1051161"/>
                  <a:gd name="connsiteX3" fmla="*/ 0 w 895692"/>
                  <a:gd name="connsiteY3" fmla="*/ 370632 h 1051161"/>
                  <a:gd name="connsiteX4" fmla="*/ 895692 w 895692"/>
                  <a:gd name="connsiteY4" fmla="*/ 0 h 1051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5692" h="1051161">
                    <a:moveTo>
                      <a:pt x="895692" y="0"/>
                    </a:moveTo>
                    <a:lnTo>
                      <a:pt x="895692" y="638822"/>
                    </a:lnTo>
                    <a:lnTo>
                      <a:pt x="0" y="1051161"/>
                    </a:lnTo>
                    <a:lnTo>
                      <a:pt x="0" y="370632"/>
                    </a:lnTo>
                    <a:lnTo>
                      <a:pt x="895692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59322" cap="flat">
                <a:noFill/>
                <a:prstDash val="solid"/>
                <a:miter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endParaRPr lang="en-US" sz="1351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B29CAFC6-BC19-6ED7-4416-15DC1A1EF3FB}"/>
                  </a:ext>
                </a:extLst>
              </p:cNvPr>
              <p:cNvSpPr/>
              <p:nvPr/>
            </p:nvSpPr>
            <p:spPr>
              <a:xfrm>
                <a:off x="4815803" y="1248479"/>
                <a:ext cx="895691" cy="1049897"/>
              </a:xfrm>
              <a:custGeom>
                <a:avLst/>
                <a:gdLst>
                  <a:gd name="connsiteX0" fmla="*/ 895691 w 895691"/>
                  <a:gd name="connsiteY0" fmla="*/ 0 h 1049897"/>
                  <a:gd name="connsiteX1" fmla="*/ 492640 w 895691"/>
                  <a:gd name="connsiteY1" fmla="*/ 822465 h 1049897"/>
                  <a:gd name="connsiteX2" fmla="*/ 0 w 895691"/>
                  <a:gd name="connsiteY2" fmla="*/ 1049897 h 1049897"/>
                  <a:gd name="connsiteX3" fmla="*/ 0 w 895691"/>
                  <a:gd name="connsiteY3" fmla="*/ 370631 h 1049897"/>
                  <a:gd name="connsiteX4" fmla="*/ 895691 w 895691"/>
                  <a:gd name="connsiteY4" fmla="*/ 0 h 1049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5691" h="1049897">
                    <a:moveTo>
                      <a:pt x="895691" y="0"/>
                    </a:moveTo>
                    <a:lnTo>
                      <a:pt x="492640" y="822465"/>
                    </a:lnTo>
                    <a:lnTo>
                      <a:pt x="0" y="1049897"/>
                    </a:lnTo>
                    <a:lnTo>
                      <a:pt x="0" y="370631"/>
                    </a:lnTo>
                    <a:lnTo>
                      <a:pt x="895691" y="0"/>
                    </a:lnTo>
                    <a:close/>
                  </a:path>
                </a:pathLst>
              </a:custGeom>
              <a:solidFill>
                <a:schemeClr val="bg1">
                  <a:alpha val="15000"/>
                </a:schemeClr>
              </a:solidFill>
              <a:ln w="59322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351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B5B2969A-AB68-D196-C55D-E771705A6052}"/>
                  </a:ext>
                </a:extLst>
              </p:cNvPr>
              <p:cNvGrpSpPr/>
              <p:nvPr/>
            </p:nvGrpSpPr>
            <p:grpSpPr>
              <a:xfrm>
                <a:off x="3680971" y="545879"/>
                <a:ext cx="1752185" cy="1017783"/>
                <a:chOff x="7910588" y="2231573"/>
                <a:chExt cx="1467028" cy="852145"/>
              </a:xfrm>
            </p:grpSpPr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74257E7A-F6E1-0131-5D02-28FE71632C96}"/>
                    </a:ext>
                  </a:extLst>
                </p:cNvPr>
                <p:cNvGrpSpPr/>
                <p:nvPr/>
              </p:nvGrpSpPr>
              <p:grpSpPr>
                <a:xfrm>
                  <a:off x="7910588" y="2231573"/>
                  <a:ext cx="820695" cy="567859"/>
                  <a:chOff x="7910588" y="2231573"/>
                  <a:chExt cx="820695" cy="567859"/>
                </a:xfrm>
              </p:grpSpPr>
              <p:sp>
                <p:nvSpPr>
                  <p:cNvPr id="74" name="Rectangle 311">
                    <a:extLst>
                      <a:ext uri="{FF2B5EF4-FFF2-40B4-BE49-F238E27FC236}">
                        <a16:creationId xmlns:a16="http://schemas.microsoft.com/office/drawing/2014/main" id="{12C64A91-B9D3-E938-C118-865DF8D946C9}"/>
                      </a:ext>
                    </a:extLst>
                  </p:cNvPr>
                  <p:cNvSpPr/>
                  <p:nvPr/>
                </p:nvSpPr>
                <p:spPr>
                  <a:xfrm rot="17539879">
                    <a:off x="8235061" y="2303210"/>
                    <a:ext cx="329297" cy="663147"/>
                  </a:xfrm>
                  <a:custGeom>
                    <a:avLst/>
                    <a:gdLst>
                      <a:gd name="connsiteX0" fmla="*/ 0 w 406972"/>
                      <a:gd name="connsiteY0" fmla="*/ 0 h 768367"/>
                      <a:gd name="connsiteX1" fmla="*/ 406972 w 406972"/>
                      <a:gd name="connsiteY1" fmla="*/ 0 h 768367"/>
                      <a:gd name="connsiteX2" fmla="*/ 406972 w 406972"/>
                      <a:gd name="connsiteY2" fmla="*/ 768367 h 768367"/>
                      <a:gd name="connsiteX3" fmla="*/ 0 w 406972"/>
                      <a:gd name="connsiteY3" fmla="*/ 768367 h 768367"/>
                      <a:gd name="connsiteX4" fmla="*/ 0 w 406972"/>
                      <a:gd name="connsiteY4" fmla="*/ 0 h 768367"/>
                      <a:gd name="connsiteX0" fmla="*/ 0 w 410179"/>
                      <a:gd name="connsiteY0" fmla="*/ 0 h 768367"/>
                      <a:gd name="connsiteX1" fmla="*/ 406972 w 410179"/>
                      <a:gd name="connsiteY1" fmla="*/ 0 h 768367"/>
                      <a:gd name="connsiteX2" fmla="*/ 410179 w 410179"/>
                      <a:gd name="connsiteY2" fmla="*/ 172770 h 768367"/>
                      <a:gd name="connsiteX3" fmla="*/ 406972 w 410179"/>
                      <a:gd name="connsiteY3" fmla="*/ 768367 h 768367"/>
                      <a:gd name="connsiteX4" fmla="*/ 0 w 410179"/>
                      <a:gd name="connsiteY4" fmla="*/ 768367 h 768367"/>
                      <a:gd name="connsiteX5" fmla="*/ 0 w 410179"/>
                      <a:gd name="connsiteY5" fmla="*/ 0 h 768367"/>
                      <a:gd name="connsiteX0" fmla="*/ 0 w 410179"/>
                      <a:gd name="connsiteY0" fmla="*/ 0 h 768367"/>
                      <a:gd name="connsiteX1" fmla="*/ 410179 w 410179"/>
                      <a:gd name="connsiteY1" fmla="*/ 172770 h 768367"/>
                      <a:gd name="connsiteX2" fmla="*/ 406972 w 410179"/>
                      <a:gd name="connsiteY2" fmla="*/ 768367 h 768367"/>
                      <a:gd name="connsiteX3" fmla="*/ 0 w 410179"/>
                      <a:gd name="connsiteY3" fmla="*/ 768367 h 768367"/>
                      <a:gd name="connsiteX4" fmla="*/ 0 w 410179"/>
                      <a:gd name="connsiteY4" fmla="*/ 0 h 768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0179" h="768367">
                        <a:moveTo>
                          <a:pt x="0" y="0"/>
                        </a:moveTo>
                        <a:lnTo>
                          <a:pt x="410179" y="172770"/>
                        </a:lnTo>
                        <a:lnTo>
                          <a:pt x="406972" y="768367"/>
                        </a:lnTo>
                        <a:lnTo>
                          <a:pt x="0" y="7683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29000">
                        <a:schemeClr val="tx1">
                          <a:alpha val="0"/>
                        </a:schemeClr>
                      </a:gs>
                      <a:gs pos="100000">
                        <a:schemeClr val="tx1">
                          <a:alpha val="30000"/>
                        </a:schemeClr>
                      </a:gs>
                    </a:gsLst>
                    <a:lin ang="18600000" scaled="0"/>
                    <a:tileRect/>
                  </a:gra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grpSp>
                <p:nvGrpSpPr>
                  <p:cNvPr id="75" name="Group 74">
                    <a:extLst>
                      <a:ext uri="{FF2B5EF4-FFF2-40B4-BE49-F238E27FC236}">
                        <a16:creationId xmlns:a16="http://schemas.microsoft.com/office/drawing/2014/main" id="{30B08938-C015-50A0-4367-82C3B3E2470B}"/>
                      </a:ext>
                    </a:extLst>
                  </p:cNvPr>
                  <p:cNvGrpSpPr/>
                  <p:nvPr/>
                </p:nvGrpSpPr>
                <p:grpSpPr>
                  <a:xfrm>
                    <a:off x="7910588" y="2231573"/>
                    <a:ext cx="597883" cy="465238"/>
                    <a:chOff x="2462357" y="3039019"/>
                    <a:chExt cx="1285586" cy="1010376"/>
                  </a:xfrm>
                </p:grpSpPr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id="{D5FCF0DB-07D4-383C-6DD7-F2A0EF4886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2357" y="3060453"/>
                      <a:ext cx="1285586" cy="988942"/>
                    </a:xfrm>
                    <a:custGeom>
                      <a:avLst/>
                      <a:gdLst>
                        <a:gd name="connsiteX0" fmla="*/ 642793 w 1285586"/>
                        <a:gd name="connsiteY0" fmla="*/ 0 h 988942"/>
                        <a:gd name="connsiteX1" fmla="*/ 1285586 w 1285586"/>
                        <a:gd name="connsiteY1" fmla="*/ 367076 h 988942"/>
                        <a:gd name="connsiteX2" fmla="*/ 1285327 w 1285586"/>
                        <a:gd name="connsiteY2" fmla="*/ 368546 h 988942"/>
                        <a:gd name="connsiteX3" fmla="*/ 1285586 w 1285586"/>
                        <a:gd name="connsiteY3" fmla="*/ 368546 h 988942"/>
                        <a:gd name="connsiteX4" fmla="*/ 1285586 w 1285586"/>
                        <a:gd name="connsiteY4" fmla="*/ 405176 h 988942"/>
                        <a:gd name="connsiteX5" fmla="*/ 1285586 w 1285586"/>
                        <a:gd name="connsiteY5" fmla="*/ 406646 h 988942"/>
                        <a:gd name="connsiteX6" fmla="*/ 1285586 w 1285586"/>
                        <a:gd name="connsiteY6" fmla="*/ 414701 h 988942"/>
                        <a:gd name="connsiteX7" fmla="*/ 1285586 w 1285586"/>
                        <a:gd name="connsiteY7" fmla="*/ 416171 h 988942"/>
                        <a:gd name="connsiteX8" fmla="*/ 1285586 w 1285586"/>
                        <a:gd name="connsiteY8" fmla="*/ 452801 h 988942"/>
                        <a:gd name="connsiteX9" fmla="*/ 1285586 w 1285586"/>
                        <a:gd name="connsiteY9" fmla="*/ 454271 h 988942"/>
                        <a:gd name="connsiteX10" fmla="*/ 1285586 w 1285586"/>
                        <a:gd name="connsiteY10" fmla="*/ 535234 h 988942"/>
                        <a:gd name="connsiteX11" fmla="*/ 1285586 w 1285586"/>
                        <a:gd name="connsiteY11" fmla="*/ 536141 h 988942"/>
                        <a:gd name="connsiteX12" fmla="*/ 1285586 w 1285586"/>
                        <a:gd name="connsiteY12" fmla="*/ 573334 h 988942"/>
                        <a:gd name="connsiteX13" fmla="*/ 1285586 w 1285586"/>
                        <a:gd name="connsiteY13" fmla="*/ 574241 h 988942"/>
                        <a:gd name="connsiteX14" fmla="*/ 1285586 w 1285586"/>
                        <a:gd name="connsiteY14" fmla="*/ 582859 h 988942"/>
                        <a:gd name="connsiteX15" fmla="*/ 1285586 w 1285586"/>
                        <a:gd name="connsiteY15" fmla="*/ 583766 h 988942"/>
                        <a:gd name="connsiteX16" fmla="*/ 1285586 w 1285586"/>
                        <a:gd name="connsiteY16" fmla="*/ 620959 h 988942"/>
                        <a:gd name="connsiteX17" fmla="*/ 1285426 w 1285586"/>
                        <a:gd name="connsiteY17" fmla="*/ 620959 h 988942"/>
                        <a:gd name="connsiteX18" fmla="*/ 1285586 w 1285586"/>
                        <a:gd name="connsiteY18" fmla="*/ 621866 h 988942"/>
                        <a:gd name="connsiteX19" fmla="*/ 642793 w 1285586"/>
                        <a:gd name="connsiteY19" fmla="*/ 988942 h 988942"/>
                        <a:gd name="connsiteX20" fmla="*/ 0 w 1285586"/>
                        <a:gd name="connsiteY20" fmla="*/ 621866 h 988942"/>
                        <a:gd name="connsiteX21" fmla="*/ 160 w 1285586"/>
                        <a:gd name="connsiteY21" fmla="*/ 620959 h 988942"/>
                        <a:gd name="connsiteX22" fmla="*/ 0 w 1285586"/>
                        <a:gd name="connsiteY22" fmla="*/ 620959 h 988942"/>
                        <a:gd name="connsiteX23" fmla="*/ 0 w 1285586"/>
                        <a:gd name="connsiteY23" fmla="*/ 583766 h 988942"/>
                        <a:gd name="connsiteX24" fmla="*/ 0 w 1285586"/>
                        <a:gd name="connsiteY24" fmla="*/ 582859 h 988942"/>
                        <a:gd name="connsiteX25" fmla="*/ 0 w 1285586"/>
                        <a:gd name="connsiteY25" fmla="*/ 574241 h 988942"/>
                        <a:gd name="connsiteX26" fmla="*/ 0 w 1285586"/>
                        <a:gd name="connsiteY26" fmla="*/ 573334 h 988942"/>
                        <a:gd name="connsiteX27" fmla="*/ 0 w 1285586"/>
                        <a:gd name="connsiteY27" fmla="*/ 536141 h 988942"/>
                        <a:gd name="connsiteX28" fmla="*/ 0 w 1285586"/>
                        <a:gd name="connsiteY28" fmla="*/ 535234 h 988942"/>
                        <a:gd name="connsiteX29" fmla="*/ 0 w 1285586"/>
                        <a:gd name="connsiteY29" fmla="*/ 454271 h 988942"/>
                        <a:gd name="connsiteX30" fmla="*/ 0 w 1285586"/>
                        <a:gd name="connsiteY30" fmla="*/ 452801 h 988942"/>
                        <a:gd name="connsiteX31" fmla="*/ 0 w 1285586"/>
                        <a:gd name="connsiteY31" fmla="*/ 416171 h 988942"/>
                        <a:gd name="connsiteX32" fmla="*/ 0 w 1285586"/>
                        <a:gd name="connsiteY32" fmla="*/ 414701 h 988942"/>
                        <a:gd name="connsiteX33" fmla="*/ 0 w 1285586"/>
                        <a:gd name="connsiteY33" fmla="*/ 406646 h 988942"/>
                        <a:gd name="connsiteX34" fmla="*/ 0 w 1285586"/>
                        <a:gd name="connsiteY34" fmla="*/ 405176 h 988942"/>
                        <a:gd name="connsiteX35" fmla="*/ 0 w 1285586"/>
                        <a:gd name="connsiteY35" fmla="*/ 368546 h 988942"/>
                        <a:gd name="connsiteX36" fmla="*/ 260 w 1285586"/>
                        <a:gd name="connsiteY36" fmla="*/ 368546 h 988942"/>
                        <a:gd name="connsiteX37" fmla="*/ 0 w 1285586"/>
                        <a:gd name="connsiteY37" fmla="*/ 367076 h 988942"/>
                        <a:gd name="connsiteX38" fmla="*/ 642793 w 1285586"/>
                        <a:gd name="connsiteY38" fmla="*/ 0 h 9889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</a:cxnLst>
                      <a:rect l="l" t="t" r="r" b="b"/>
                      <a:pathLst>
                        <a:path w="1285586" h="988942">
                          <a:moveTo>
                            <a:pt x="642793" y="0"/>
                          </a:moveTo>
                          <a:cubicBezTo>
                            <a:pt x="997798" y="0"/>
                            <a:pt x="1285586" y="164346"/>
                            <a:pt x="1285586" y="367076"/>
                          </a:cubicBezTo>
                          <a:lnTo>
                            <a:pt x="1285327" y="368546"/>
                          </a:lnTo>
                          <a:lnTo>
                            <a:pt x="1285586" y="368546"/>
                          </a:lnTo>
                          <a:lnTo>
                            <a:pt x="1285586" y="405176"/>
                          </a:lnTo>
                          <a:lnTo>
                            <a:pt x="1285586" y="406646"/>
                          </a:lnTo>
                          <a:lnTo>
                            <a:pt x="1285586" y="414701"/>
                          </a:lnTo>
                          <a:lnTo>
                            <a:pt x="1285586" y="416171"/>
                          </a:lnTo>
                          <a:lnTo>
                            <a:pt x="1285586" y="452801"/>
                          </a:lnTo>
                          <a:lnTo>
                            <a:pt x="1285586" y="454271"/>
                          </a:lnTo>
                          <a:lnTo>
                            <a:pt x="1285586" y="535234"/>
                          </a:lnTo>
                          <a:lnTo>
                            <a:pt x="1285586" y="536141"/>
                          </a:lnTo>
                          <a:lnTo>
                            <a:pt x="1285586" y="573334"/>
                          </a:lnTo>
                          <a:lnTo>
                            <a:pt x="1285586" y="574241"/>
                          </a:lnTo>
                          <a:lnTo>
                            <a:pt x="1285586" y="582859"/>
                          </a:lnTo>
                          <a:lnTo>
                            <a:pt x="1285586" y="583766"/>
                          </a:lnTo>
                          <a:lnTo>
                            <a:pt x="1285586" y="620959"/>
                          </a:lnTo>
                          <a:lnTo>
                            <a:pt x="1285426" y="620959"/>
                          </a:lnTo>
                          <a:lnTo>
                            <a:pt x="1285586" y="621866"/>
                          </a:lnTo>
                          <a:cubicBezTo>
                            <a:pt x="1285586" y="824596"/>
                            <a:pt x="997798" y="988942"/>
                            <a:pt x="642793" y="988942"/>
                          </a:cubicBezTo>
                          <a:cubicBezTo>
                            <a:pt x="287788" y="988942"/>
                            <a:pt x="0" y="824596"/>
                            <a:pt x="0" y="621866"/>
                          </a:cubicBezTo>
                          <a:lnTo>
                            <a:pt x="160" y="620959"/>
                          </a:lnTo>
                          <a:lnTo>
                            <a:pt x="0" y="620959"/>
                          </a:lnTo>
                          <a:lnTo>
                            <a:pt x="0" y="583766"/>
                          </a:lnTo>
                          <a:lnTo>
                            <a:pt x="0" y="582859"/>
                          </a:lnTo>
                          <a:lnTo>
                            <a:pt x="0" y="574241"/>
                          </a:lnTo>
                          <a:lnTo>
                            <a:pt x="0" y="573334"/>
                          </a:lnTo>
                          <a:lnTo>
                            <a:pt x="0" y="536141"/>
                          </a:lnTo>
                          <a:lnTo>
                            <a:pt x="0" y="535234"/>
                          </a:lnTo>
                          <a:lnTo>
                            <a:pt x="0" y="454271"/>
                          </a:lnTo>
                          <a:lnTo>
                            <a:pt x="0" y="452801"/>
                          </a:lnTo>
                          <a:lnTo>
                            <a:pt x="0" y="416171"/>
                          </a:lnTo>
                          <a:lnTo>
                            <a:pt x="0" y="414701"/>
                          </a:lnTo>
                          <a:lnTo>
                            <a:pt x="0" y="406646"/>
                          </a:lnTo>
                          <a:lnTo>
                            <a:pt x="0" y="405176"/>
                          </a:lnTo>
                          <a:lnTo>
                            <a:pt x="0" y="368546"/>
                          </a:lnTo>
                          <a:lnTo>
                            <a:pt x="260" y="368546"/>
                          </a:lnTo>
                          <a:lnTo>
                            <a:pt x="0" y="367076"/>
                          </a:lnTo>
                          <a:cubicBezTo>
                            <a:pt x="0" y="164346"/>
                            <a:pt x="287788" y="0"/>
                            <a:pt x="642793" y="0"/>
                          </a:cubicBezTo>
                          <a:close/>
                        </a:path>
                      </a:pathLst>
                    </a:custGeom>
                    <a:solidFill>
                      <a:schemeClr val="accent3">
                        <a:lumMod val="75000"/>
                      </a:schemeClr>
                    </a:solidFill>
                    <a:ln>
                      <a:noFill/>
                    </a:ln>
                    <a:effectLst>
                      <a:outerShdw blurRad="50800" dist="25400" dir="5400000" algn="t" rotWithShape="0">
                        <a:prstClr val="black">
                          <a:alpha val="15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77" name="Freeform: Shape 76">
                      <a:extLst>
                        <a:ext uri="{FF2B5EF4-FFF2-40B4-BE49-F238E27FC236}">
                          <a16:creationId xmlns:a16="http://schemas.microsoft.com/office/drawing/2014/main" id="{7CEF8CF6-AC02-1F0C-504D-11F3E2CC49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2357" y="3039019"/>
                      <a:ext cx="1285586" cy="734152"/>
                    </a:xfrm>
                    <a:custGeom>
                      <a:avLst/>
                      <a:gdLst>
                        <a:gd name="connsiteX0" fmla="*/ 649937 w 1285586"/>
                        <a:gd name="connsiteY0" fmla="*/ 124039 h 734152"/>
                        <a:gd name="connsiteX1" fmla="*/ 141052 w 1285586"/>
                        <a:gd name="connsiteY1" fmla="*/ 367076 h 734152"/>
                        <a:gd name="connsiteX2" fmla="*/ 649937 w 1285586"/>
                        <a:gd name="connsiteY2" fmla="*/ 610113 h 734152"/>
                        <a:gd name="connsiteX3" fmla="*/ 1158822 w 1285586"/>
                        <a:gd name="connsiteY3" fmla="*/ 367076 h 734152"/>
                        <a:gd name="connsiteX4" fmla="*/ 649937 w 1285586"/>
                        <a:gd name="connsiteY4" fmla="*/ 124039 h 734152"/>
                        <a:gd name="connsiteX5" fmla="*/ 642793 w 1285586"/>
                        <a:gd name="connsiteY5" fmla="*/ 0 h 734152"/>
                        <a:gd name="connsiteX6" fmla="*/ 1285586 w 1285586"/>
                        <a:gd name="connsiteY6" fmla="*/ 367076 h 734152"/>
                        <a:gd name="connsiteX7" fmla="*/ 642793 w 1285586"/>
                        <a:gd name="connsiteY7" fmla="*/ 734152 h 734152"/>
                        <a:gd name="connsiteX8" fmla="*/ 0 w 1285586"/>
                        <a:gd name="connsiteY8" fmla="*/ 367076 h 734152"/>
                        <a:gd name="connsiteX9" fmla="*/ 642793 w 1285586"/>
                        <a:gd name="connsiteY9" fmla="*/ 0 h 7341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85586" h="734152">
                          <a:moveTo>
                            <a:pt x="649937" y="124039"/>
                          </a:moveTo>
                          <a:cubicBezTo>
                            <a:pt x="368888" y="124039"/>
                            <a:pt x="141052" y="232850"/>
                            <a:pt x="141052" y="367076"/>
                          </a:cubicBezTo>
                          <a:cubicBezTo>
                            <a:pt x="141052" y="501302"/>
                            <a:pt x="368888" y="610113"/>
                            <a:pt x="649937" y="610113"/>
                          </a:cubicBezTo>
                          <a:cubicBezTo>
                            <a:pt x="930986" y="610113"/>
                            <a:pt x="1158822" y="501302"/>
                            <a:pt x="1158822" y="367076"/>
                          </a:cubicBezTo>
                          <a:cubicBezTo>
                            <a:pt x="1158822" y="232850"/>
                            <a:pt x="930986" y="124039"/>
                            <a:pt x="649937" y="124039"/>
                          </a:cubicBezTo>
                          <a:close/>
                          <a:moveTo>
                            <a:pt x="642793" y="0"/>
                          </a:moveTo>
                          <a:cubicBezTo>
                            <a:pt x="997798" y="0"/>
                            <a:pt x="1285586" y="164346"/>
                            <a:pt x="1285586" y="367076"/>
                          </a:cubicBezTo>
                          <a:cubicBezTo>
                            <a:pt x="1285586" y="569806"/>
                            <a:pt x="997798" y="734152"/>
                            <a:pt x="642793" y="734152"/>
                          </a:cubicBezTo>
                          <a:cubicBezTo>
                            <a:pt x="287788" y="734152"/>
                            <a:pt x="0" y="569806"/>
                            <a:pt x="0" y="367076"/>
                          </a:cubicBezTo>
                          <a:cubicBezTo>
                            <a:pt x="0" y="164346"/>
                            <a:pt x="287788" y="0"/>
                            <a:pt x="642793" y="0"/>
                          </a:cubicBezTo>
                          <a:close/>
                        </a:path>
                      </a:pathLst>
                    </a:custGeom>
                    <a:solidFill>
                      <a:schemeClr val="accent3">
                        <a:lumMod val="90000"/>
                      </a:schemeClr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613A6966-35C2-39DF-ACC0-CDA7A24CF1A6}"/>
                    </a:ext>
                  </a:extLst>
                </p:cNvPr>
                <p:cNvGrpSpPr/>
                <p:nvPr/>
              </p:nvGrpSpPr>
              <p:grpSpPr>
                <a:xfrm>
                  <a:off x="8560611" y="2519706"/>
                  <a:ext cx="817005" cy="564012"/>
                  <a:chOff x="8560611" y="2519706"/>
                  <a:chExt cx="817005" cy="564012"/>
                </a:xfrm>
              </p:grpSpPr>
              <p:sp>
                <p:nvSpPr>
                  <p:cNvPr id="70" name="Rectangle 311">
                    <a:extLst>
                      <a:ext uri="{FF2B5EF4-FFF2-40B4-BE49-F238E27FC236}">
                        <a16:creationId xmlns:a16="http://schemas.microsoft.com/office/drawing/2014/main" id="{2C5527E6-4AA5-8F8C-88A6-860CFF48E49D}"/>
                      </a:ext>
                    </a:extLst>
                  </p:cNvPr>
                  <p:cNvSpPr/>
                  <p:nvPr/>
                </p:nvSpPr>
                <p:spPr>
                  <a:xfrm rot="17539879">
                    <a:off x="8877134" y="2583237"/>
                    <a:ext cx="329297" cy="671666"/>
                  </a:xfrm>
                  <a:custGeom>
                    <a:avLst/>
                    <a:gdLst>
                      <a:gd name="connsiteX0" fmla="*/ 0 w 406972"/>
                      <a:gd name="connsiteY0" fmla="*/ 0 h 768367"/>
                      <a:gd name="connsiteX1" fmla="*/ 406972 w 406972"/>
                      <a:gd name="connsiteY1" fmla="*/ 0 h 768367"/>
                      <a:gd name="connsiteX2" fmla="*/ 406972 w 406972"/>
                      <a:gd name="connsiteY2" fmla="*/ 768367 h 768367"/>
                      <a:gd name="connsiteX3" fmla="*/ 0 w 406972"/>
                      <a:gd name="connsiteY3" fmla="*/ 768367 h 768367"/>
                      <a:gd name="connsiteX4" fmla="*/ 0 w 406972"/>
                      <a:gd name="connsiteY4" fmla="*/ 0 h 768367"/>
                      <a:gd name="connsiteX0" fmla="*/ 0 w 410179"/>
                      <a:gd name="connsiteY0" fmla="*/ 0 h 768367"/>
                      <a:gd name="connsiteX1" fmla="*/ 406972 w 410179"/>
                      <a:gd name="connsiteY1" fmla="*/ 0 h 768367"/>
                      <a:gd name="connsiteX2" fmla="*/ 410179 w 410179"/>
                      <a:gd name="connsiteY2" fmla="*/ 172770 h 768367"/>
                      <a:gd name="connsiteX3" fmla="*/ 406972 w 410179"/>
                      <a:gd name="connsiteY3" fmla="*/ 768367 h 768367"/>
                      <a:gd name="connsiteX4" fmla="*/ 0 w 410179"/>
                      <a:gd name="connsiteY4" fmla="*/ 768367 h 768367"/>
                      <a:gd name="connsiteX5" fmla="*/ 0 w 410179"/>
                      <a:gd name="connsiteY5" fmla="*/ 0 h 768367"/>
                      <a:gd name="connsiteX0" fmla="*/ 0 w 410179"/>
                      <a:gd name="connsiteY0" fmla="*/ 0 h 768367"/>
                      <a:gd name="connsiteX1" fmla="*/ 410179 w 410179"/>
                      <a:gd name="connsiteY1" fmla="*/ 172770 h 768367"/>
                      <a:gd name="connsiteX2" fmla="*/ 406972 w 410179"/>
                      <a:gd name="connsiteY2" fmla="*/ 768367 h 768367"/>
                      <a:gd name="connsiteX3" fmla="*/ 0 w 410179"/>
                      <a:gd name="connsiteY3" fmla="*/ 768367 h 768367"/>
                      <a:gd name="connsiteX4" fmla="*/ 0 w 410179"/>
                      <a:gd name="connsiteY4" fmla="*/ 0 h 768367"/>
                      <a:gd name="connsiteX0" fmla="*/ 0 w 410179"/>
                      <a:gd name="connsiteY0" fmla="*/ 0 h 768367"/>
                      <a:gd name="connsiteX1" fmla="*/ 410179 w 410179"/>
                      <a:gd name="connsiteY1" fmla="*/ 172770 h 768367"/>
                      <a:gd name="connsiteX2" fmla="*/ 406972 w 410179"/>
                      <a:gd name="connsiteY2" fmla="*/ 768367 h 768367"/>
                      <a:gd name="connsiteX3" fmla="*/ 0 w 410179"/>
                      <a:gd name="connsiteY3" fmla="*/ 768367 h 768367"/>
                      <a:gd name="connsiteX4" fmla="*/ 5306 w 410179"/>
                      <a:gd name="connsiteY4" fmla="*/ 431038 h 768367"/>
                      <a:gd name="connsiteX5" fmla="*/ 0 w 410179"/>
                      <a:gd name="connsiteY5" fmla="*/ 0 h 768367"/>
                      <a:gd name="connsiteX0" fmla="*/ 0 w 410179"/>
                      <a:gd name="connsiteY0" fmla="*/ 0 h 768367"/>
                      <a:gd name="connsiteX1" fmla="*/ 410179 w 410179"/>
                      <a:gd name="connsiteY1" fmla="*/ 172770 h 768367"/>
                      <a:gd name="connsiteX2" fmla="*/ 406972 w 410179"/>
                      <a:gd name="connsiteY2" fmla="*/ 768367 h 768367"/>
                      <a:gd name="connsiteX3" fmla="*/ 5306 w 410179"/>
                      <a:gd name="connsiteY3" fmla="*/ 431038 h 768367"/>
                      <a:gd name="connsiteX4" fmla="*/ 0 w 410179"/>
                      <a:gd name="connsiteY4" fmla="*/ 0 h 768367"/>
                      <a:gd name="connsiteX0" fmla="*/ 0 w 410179"/>
                      <a:gd name="connsiteY0" fmla="*/ 0 h 782790"/>
                      <a:gd name="connsiteX1" fmla="*/ 410179 w 410179"/>
                      <a:gd name="connsiteY1" fmla="*/ 172770 h 782790"/>
                      <a:gd name="connsiteX2" fmla="*/ 405768 w 410179"/>
                      <a:gd name="connsiteY2" fmla="*/ 782790 h 782790"/>
                      <a:gd name="connsiteX3" fmla="*/ 5306 w 410179"/>
                      <a:gd name="connsiteY3" fmla="*/ 431038 h 782790"/>
                      <a:gd name="connsiteX4" fmla="*/ 0 w 410179"/>
                      <a:gd name="connsiteY4" fmla="*/ 0 h 782790"/>
                      <a:gd name="connsiteX0" fmla="*/ 0 w 410179"/>
                      <a:gd name="connsiteY0" fmla="*/ 0 h 792992"/>
                      <a:gd name="connsiteX1" fmla="*/ 410179 w 410179"/>
                      <a:gd name="connsiteY1" fmla="*/ 172770 h 792992"/>
                      <a:gd name="connsiteX2" fmla="*/ 406553 w 410179"/>
                      <a:gd name="connsiteY2" fmla="*/ 792992 h 792992"/>
                      <a:gd name="connsiteX3" fmla="*/ 5306 w 410179"/>
                      <a:gd name="connsiteY3" fmla="*/ 431038 h 792992"/>
                      <a:gd name="connsiteX4" fmla="*/ 0 w 410179"/>
                      <a:gd name="connsiteY4" fmla="*/ 0 h 79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0179" h="792992">
                        <a:moveTo>
                          <a:pt x="0" y="0"/>
                        </a:moveTo>
                        <a:lnTo>
                          <a:pt x="410179" y="172770"/>
                        </a:lnTo>
                        <a:cubicBezTo>
                          <a:pt x="408709" y="376110"/>
                          <a:pt x="408023" y="589652"/>
                          <a:pt x="406553" y="792992"/>
                        </a:cubicBezTo>
                        <a:lnTo>
                          <a:pt x="5306" y="431038"/>
                        </a:lnTo>
                        <a:cubicBezTo>
                          <a:pt x="3537" y="287359"/>
                          <a:pt x="1769" y="143679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21000">
                        <a:schemeClr val="tx1">
                          <a:alpha val="0"/>
                        </a:schemeClr>
                      </a:gs>
                      <a:gs pos="100000">
                        <a:schemeClr val="tx1">
                          <a:alpha val="30000"/>
                        </a:schemeClr>
                      </a:gs>
                    </a:gsLst>
                    <a:lin ang="18000000" scaled="0"/>
                    <a:tileRect/>
                  </a:gra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grpSp>
                <p:nvGrpSpPr>
                  <p:cNvPr id="71" name="Group 70">
                    <a:extLst>
                      <a:ext uri="{FF2B5EF4-FFF2-40B4-BE49-F238E27FC236}">
                        <a16:creationId xmlns:a16="http://schemas.microsoft.com/office/drawing/2014/main" id="{BEE0650B-4B4D-A4D2-3A59-6B187DDEF859}"/>
                      </a:ext>
                    </a:extLst>
                  </p:cNvPr>
                  <p:cNvGrpSpPr/>
                  <p:nvPr/>
                </p:nvGrpSpPr>
                <p:grpSpPr>
                  <a:xfrm>
                    <a:off x="8560611" y="2519706"/>
                    <a:ext cx="597883" cy="465238"/>
                    <a:chOff x="2462357" y="3039019"/>
                    <a:chExt cx="1285586" cy="1010376"/>
                  </a:xfrm>
                </p:grpSpPr>
                <p:sp>
                  <p:nvSpPr>
                    <p:cNvPr id="72" name="Freeform: Shape 71">
                      <a:extLst>
                        <a:ext uri="{FF2B5EF4-FFF2-40B4-BE49-F238E27FC236}">
                          <a16:creationId xmlns:a16="http://schemas.microsoft.com/office/drawing/2014/main" id="{14D8EDDF-D8E9-14EF-87FC-682D70CDAE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2357" y="3060453"/>
                      <a:ext cx="1285586" cy="988942"/>
                    </a:xfrm>
                    <a:custGeom>
                      <a:avLst/>
                      <a:gdLst>
                        <a:gd name="connsiteX0" fmla="*/ 642793 w 1285586"/>
                        <a:gd name="connsiteY0" fmla="*/ 0 h 988942"/>
                        <a:gd name="connsiteX1" fmla="*/ 1285586 w 1285586"/>
                        <a:gd name="connsiteY1" fmla="*/ 367076 h 988942"/>
                        <a:gd name="connsiteX2" fmla="*/ 1285327 w 1285586"/>
                        <a:gd name="connsiteY2" fmla="*/ 368546 h 988942"/>
                        <a:gd name="connsiteX3" fmla="*/ 1285586 w 1285586"/>
                        <a:gd name="connsiteY3" fmla="*/ 368546 h 988942"/>
                        <a:gd name="connsiteX4" fmla="*/ 1285586 w 1285586"/>
                        <a:gd name="connsiteY4" fmla="*/ 405176 h 988942"/>
                        <a:gd name="connsiteX5" fmla="*/ 1285586 w 1285586"/>
                        <a:gd name="connsiteY5" fmla="*/ 406646 h 988942"/>
                        <a:gd name="connsiteX6" fmla="*/ 1285586 w 1285586"/>
                        <a:gd name="connsiteY6" fmla="*/ 414701 h 988942"/>
                        <a:gd name="connsiteX7" fmla="*/ 1285586 w 1285586"/>
                        <a:gd name="connsiteY7" fmla="*/ 416171 h 988942"/>
                        <a:gd name="connsiteX8" fmla="*/ 1285586 w 1285586"/>
                        <a:gd name="connsiteY8" fmla="*/ 452801 h 988942"/>
                        <a:gd name="connsiteX9" fmla="*/ 1285586 w 1285586"/>
                        <a:gd name="connsiteY9" fmla="*/ 454271 h 988942"/>
                        <a:gd name="connsiteX10" fmla="*/ 1285586 w 1285586"/>
                        <a:gd name="connsiteY10" fmla="*/ 535234 h 988942"/>
                        <a:gd name="connsiteX11" fmla="*/ 1285586 w 1285586"/>
                        <a:gd name="connsiteY11" fmla="*/ 536141 h 988942"/>
                        <a:gd name="connsiteX12" fmla="*/ 1285586 w 1285586"/>
                        <a:gd name="connsiteY12" fmla="*/ 573334 h 988942"/>
                        <a:gd name="connsiteX13" fmla="*/ 1285586 w 1285586"/>
                        <a:gd name="connsiteY13" fmla="*/ 574241 h 988942"/>
                        <a:gd name="connsiteX14" fmla="*/ 1285586 w 1285586"/>
                        <a:gd name="connsiteY14" fmla="*/ 582859 h 988942"/>
                        <a:gd name="connsiteX15" fmla="*/ 1285586 w 1285586"/>
                        <a:gd name="connsiteY15" fmla="*/ 583766 h 988942"/>
                        <a:gd name="connsiteX16" fmla="*/ 1285586 w 1285586"/>
                        <a:gd name="connsiteY16" fmla="*/ 620959 h 988942"/>
                        <a:gd name="connsiteX17" fmla="*/ 1285426 w 1285586"/>
                        <a:gd name="connsiteY17" fmla="*/ 620959 h 988942"/>
                        <a:gd name="connsiteX18" fmla="*/ 1285586 w 1285586"/>
                        <a:gd name="connsiteY18" fmla="*/ 621866 h 988942"/>
                        <a:gd name="connsiteX19" fmla="*/ 642793 w 1285586"/>
                        <a:gd name="connsiteY19" fmla="*/ 988942 h 988942"/>
                        <a:gd name="connsiteX20" fmla="*/ 0 w 1285586"/>
                        <a:gd name="connsiteY20" fmla="*/ 621866 h 988942"/>
                        <a:gd name="connsiteX21" fmla="*/ 160 w 1285586"/>
                        <a:gd name="connsiteY21" fmla="*/ 620959 h 988942"/>
                        <a:gd name="connsiteX22" fmla="*/ 0 w 1285586"/>
                        <a:gd name="connsiteY22" fmla="*/ 620959 h 988942"/>
                        <a:gd name="connsiteX23" fmla="*/ 0 w 1285586"/>
                        <a:gd name="connsiteY23" fmla="*/ 583766 h 988942"/>
                        <a:gd name="connsiteX24" fmla="*/ 0 w 1285586"/>
                        <a:gd name="connsiteY24" fmla="*/ 582859 h 988942"/>
                        <a:gd name="connsiteX25" fmla="*/ 0 w 1285586"/>
                        <a:gd name="connsiteY25" fmla="*/ 574241 h 988942"/>
                        <a:gd name="connsiteX26" fmla="*/ 0 w 1285586"/>
                        <a:gd name="connsiteY26" fmla="*/ 573334 h 988942"/>
                        <a:gd name="connsiteX27" fmla="*/ 0 w 1285586"/>
                        <a:gd name="connsiteY27" fmla="*/ 536141 h 988942"/>
                        <a:gd name="connsiteX28" fmla="*/ 0 w 1285586"/>
                        <a:gd name="connsiteY28" fmla="*/ 535234 h 988942"/>
                        <a:gd name="connsiteX29" fmla="*/ 0 w 1285586"/>
                        <a:gd name="connsiteY29" fmla="*/ 454271 h 988942"/>
                        <a:gd name="connsiteX30" fmla="*/ 0 w 1285586"/>
                        <a:gd name="connsiteY30" fmla="*/ 452801 h 988942"/>
                        <a:gd name="connsiteX31" fmla="*/ 0 w 1285586"/>
                        <a:gd name="connsiteY31" fmla="*/ 416171 h 988942"/>
                        <a:gd name="connsiteX32" fmla="*/ 0 w 1285586"/>
                        <a:gd name="connsiteY32" fmla="*/ 414701 h 988942"/>
                        <a:gd name="connsiteX33" fmla="*/ 0 w 1285586"/>
                        <a:gd name="connsiteY33" fmla="*/ 406646 h 988942"/>
                        <a:gd name="connsiteX34" fmla="*/ 0 w 1285586"/>
                        <a:gd name="connsiteY34" fmla="*/ 405176 h 988942"/>
                        <a:gd name="connsiteX35" fmla="*/ 0 w 1285586"/>
                        <a:gd name="connsiteY35" fmla="*/ 368546 h 988942"/>
                        <a:gd name="connsiteX36" fmla="*/ 260 w 1285586"/>
                        <a:gd name="connsiteY36" fmla="*/ 368546 h 988942"/>
                        <a:gd name="connsiteX37" fmla="*/ 0 w 1285586"/>
                        <a:gd name="connsiteY37" fmla="*/ 367076 h 988942"/>
                        <a:gd name="connsiteX38" fmla="*/ 642793 w 1285586"/>
                        <a:gd name="connsiteY38" fmla="*/ 0 h 9889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</a:cxnLst>
                      <a:rect l="l" t="t" r="r" b="b"/>
                      <a:pathLst>
                        <a:path w="1285586" h="988942">
                          <a:moveTo>
                            <a:pt x="642793" y="0"/>
                          </a:moveTo>
                          <a:cubicBezTo>
                            <a:pt x="997798" y="0"/>
                            <a:pt x="1285586" y="164346"/>
                            <a:pt x="1285586" y="367076"/>
                          </a:cubicBezTo>
                          <a:lnTo>
                            <a:pt x="1285327" y="368546"/>
                          </a:lnTo>
                          <a:lnTo>
                            <a:pt x="1285586" y="368546"/>
                          </a:lnTo>
                          <a:lnTo>
                            <a:pt x="1285586" y="405176"/>
                          </a:lnTo>
                          <a:lnTo>
                            <a:pt x="1285586" y="406646"/>
                          </a:lnTo>
                          <a:lnTo>
                            <a:pt x="1285586" y="414701"/>
                          </a:lnTo>
                          <a:lnTo>
                            <a:pt x="1285586" y="416171"/>
                          </a:lnTo>
                          <a:lnTo>
                            <a:pt x="1285586" y="452801"/>
                          </a:lnTo>
                          <a:lnTo>
                            <a:pt x="1285586" y="454271"/>
                          </a:lnTo>
                          <a:lnTo>
                            <a:pt x="1285586" y="535234"/>
                          </a:lnTo>
                          <a:lnTo>
                            <a:pt x="1285586" y="536141"/>
                          </a:lnTo>
                          <a:lnTo>
                            <a:pt x="1285586" y="573334"/>
                          </a:lnTo>
                          <a:lnTo>
                            <a:pt x="1285586" y="574241"/>
                          </a:lnTo>
                          <a:lnTo>
                            <a:pt x="1285586" y="582859"/>
                          </a:lnTo>
                          <a:lnTo>
                            <a:pt x="1285586" y="583766"/>
                          </a:lnTo>
                          <a:lnTo>
                            <a:pt x="1285586" y="620959"/>
                          </a:lnTo>
                          <a:lnTo>
                            <a:pt x="1285426" y="620959"/>
                          </a:lnTo>
                          <a:lnTo>
                            <a:pt x="1285586" y="621866"/>
                          </a:lnTo>
                          <a:cubicBezTo>
                            <a:pt x="1285586" y="824596"/>
                            <a:pt x="997798" y="988942"/>
                            <a:pt x="642793" y="988942"/>
                          </a:cubicBezTo>
                          <a:cubicBezTo>
                            <a:pt x="287788" y="988942"/>
                            <a:pt x="0" y="824596"/>
                            <a:pt x="0" y="621866"/>
                          </a:cubicBezTo>
                          <a:lnTo>
                            <a:pt x="160" y="620959"/>
                          </a:lnTo>
                          <a:lnTo>
                            <a:pt x="0" y="620959"/>
                          </a:lnTo>
                          <a:lnTo>
                            <a:pt x="0" y="583766"/>
                          </a:lnTo>
                          <a:lnTo>
                            <a:pt x="0" y="582859"/>
                          </a:lnTo>
                          <a:lnTo>
                            <a:pt x="0" y="574241"/>
                          </a:lnTo>
                          <a:lnTo>
                            <a:pt x="0" y="573334"/>
                          </a:lnTo>
                          <a:lnTo>
                            <a:pt x="0" y="536141"/>
                          </a:lnTo>
                          <a:lnTo>
                            <a:pt x="0" y="535234"/>
                          </a:lnTo>
                          <a:lnTo>
                            <a:pt x="0" y="454271"/>
                          </a:lnTo>
                          <a:lnTo>
                            <a:pt x="0" y="452801"/>
                          </a:lnTo>
                          <a:lnTo>
                            <a:pt x="0" y="416171"/>
                          </a:lnTo>
                          <a:lnTo>
                            <a:pt x="0" y="414701"/>
                          </a:lnTo>
                          <a:lnTo>
                            <a:pt x="0" y="406646"/>
                          </a:lnTo>
                          <a:lnTo>
                            <a:pt x="0" y="405176"/>
                          </a:lnTo>
                          <a:lnTo>
                            <a:pt x="0" y="368546"/>
                          </a:lnTo>
                          <a:lnTo>
                            <a:pt x="260" y="368546"/>
                          </a:lnTo>
                          <a:lnTo>
                            <a:pt x="0" y="367076"/>
                          </a:lnTo>
                          <a:cubicBezTo>
                            <a:pt x="0" y="164346"/>
                            <a:pt x="287788" y="0"/>
                            <a:pt x="642793" y="0"/>
                          </a:cubicBezTo>
                          <a:close/>
                        </a:path>
                      </a:pathLst>
                    </a:custGeom>
                    <a:solidFill>
                      <a:schemeClr val="accent3">
                        <a:lumMod val="75000"/>
                      </a:schemeClr>
                    </a:solidFill>
                    <a:ln>
                      <a:noFill/>
                    </a:ln>
                    <a:effectLst>
                      <a:outerShdw blurRad="50800" dist="25400" dir="5400000" algn="t" rotWithShape="0">
                        <a:prstClr val="black">
                          <a:alpha val="15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id="{78A9D250-87FA-2B3C-FC9A-16A9F8323A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2357" y="3039019"/>
                      <a:ext cx="1285586" cy="734152"/>
                    </a:xfrm>
                    <a:custGeom>
                      <a:avLst/>
                      <a:gdLst>
                        <a:gd name="connsiteX0" fmla="*/ 649937 w 1285586"/>
                        <a:gd name="connsiteY0" fmla="*/ 124039 h 734152"/>
                        <a:gd name="connsiteX1" fmla="*/ 141052 w 1285586"/>
                        <a:gd name="connsiteY1" fmla="*/ 367076 h 734152"/>
                        <a:gd name="connsiteX2" fmla="*/ 649937 w 1285586"/>
                        <a:gd name="connsiteY2" fmla="*/ 610113 h 734152"/>
                        <a:gd name="connsiteX3" fmla="*/ 1158822 w 1285586"/>
                        <a:gd name="connsiteY3" fmla="*/ 367076 h 734152"/>
                        <a:gd name="connsiteX4" fmla="*/ 649937 w 1285586"/>
                        <a:gd name="connsiteY4" fmla="*/ 124039 h 734152"/>
                        <a:gd name="connsiteX5" fmla="*/ 642793 w 1285586"/>
                        <a:gd name="connsiteY5" fmla="*/ 0 h 734152"/>
                        <a:gd name="connsiteX6" fmla="*/ 1285586 w 1285586"/>
                        <a:gd name="connsiteY6" fmla="*/ 367076 h 734152"/>
                        <a:gd name="connsiteX7" fmla="*/ 642793 w 1285586"/>
                        <a:gd name="connsiteY7" fmla="*/ 734152 h 734152"/>
                        <a:gd name="connsiteX8" fmla="*/ 0 w 1285586"/>
                        <a:gd name="connsiteY8" fmla="*/ 367076 h 734152"/>
                        <a:gd name="connsiteX9" fmla="*/ 642793 w 1285586"/>
                        <a:gd name="connsiteY9" fmla="*/ 0 h 7341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85586" h="734152">
                          <a:moveTo>
                            <a:pt x="649937" y="124039"/>
                          </a:moveTo>
                          <a:cubicBezTo>
                            <a:pt x="368888" y="124039"/>
                            <a:pt x="141052" y="232850"/>
                            <a:pt x="141052" y="367076"/>
                          </a:cubicBezTo>
                          <a:cubicBezTo>
                            <a:pt x="141052" y="501302"/>
                            <a:pt x="368888" y="610113"/>
                            <a:pt x="649937" y="610113"/>
                          </a:cubicBezTo>
                          <a:cubicBezTo>
                            <a:pt x="930986" y="610113"/>
                            <a:pt x="1158822" y="501302"/>
                            <a:pt x="1158822" y="367076"/>
                          </a:cubicBezTo>
                          <a:cubicBezTo>
                            <a:pt x="1158822" y="232850"/>
                            <a:pt x="930986" y="124039"/>
                            <a:pt x="649937" y="124039"/>
                          </a:cubicBezTo>
                          <a:close/>
                          <a:moveTo>
                            <a:pt x="642793" y="0"/>
                          </a:moveTo>
                          <a:cubicBezTo>
                            <a:pt x="997798" y="0"/>
                            <a:pt x="1285586" y="164346"/>
                            <a:pt x="1285586" y="367076"/>
                          </a:cubicBezTo>
                          <a:cubicBezTo>
                            <a:pt x="1285586" y="569806"/>
                            <a:pt x="997798" y="734152"/>
                            <a:pt x="642793" y="734152"/>
                          </a:cubicBezTo>
                          <a:cubicBezTo>
                            <a:pt x="287788" y="734152"/>
                            <a:pt x="0" y="569806"/>
                            <a:pt x="0" y="367076"/>
                          </a:cubicBezTo>
                          <a:cubicBezTo>
                            <a:pt x="0" y="164346"/>
                            <a:pt x="287788" y="0"/>
                            <a:pt x="642793" y="0"/>
                          </a:cubicBezTo>
                          <a:close/>
                        </a:path>
                      </a:pathLst>
                    </a:custGeom>
                    <a:solidFill>
                      <a:schemeClr val="accent3">
                        <a:lumMod val="90000"/>
                      </a:schemeClr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D948D07-DCB5-0BDA-0D8B-3BFFEA627465}"/>
              </a:ext>
            </a:extLst>
          </p:cNvPr>
          <p:cNvGrpSpPr/>
          <p:nvPr/>
        </p:nvGrpSpPr>
        <p:grpSpPr>
          <a:xfrm>
            <a:off x="5530611" y="2597162"/>
            <a:ext cx="1314192" cy="899431"/>
            <a:chOff x="3149013" y="545879"/>
            <a:chExt cx="2562482" cy="1753760"/>
          </a:xfrm>
        </p:grpSpPr>
        <p:sp>
          <p:nvSpPr>
            <p:cNvPr id="79" name="Parallelogram 89">
              <a:extLst>
                <a:ext uri="{FF2B5EF4-FFF2-40B4-BE49-F238E27FC236}">
                  <a16:creationId xmlns:a16="http://schemas.microsoft.com/office/drawing/2014/main" id="{FFC4E439-62C6-618B-1891-D38B6437A08D}"/>
                </a:ext>
              </a:extLst>
            </p:cNvPr>
            <p:cNvSpPr/>
            <p:nvPr/>
          </p:nvSpPr>
          <p:spPr>
            <a:xfrm rot="1348609">
              <a:off x="3149013" y="740553"/>
              <a:ext cx="2485528" cy="906523"/>
            </a:xfrm>
            <a:custGeom>
              <a:avLst/>
              <a:gdLst>
                <a:gd name="connsiteX0" fmla="*/ 0 w 2081023"/>
                <a:gd name="connsiteY0" fmla="*/ 573654 h 573654"/>
                <a:gd name="connsiteX1" fmla="*/ 573459 w 2081023"/>
                <a:gd name="connsiteY1" fmla="*/ 0 h 573654"/>
                <a:gd name="connsiteX2" fmla="*/ 2081023 w 2081023"/>
                <a:gd name="connsiteY2" fmla="*/ 0 h 573654"/>
                <a:gd name="connsiteX3" fmla="*/ 1507564 w 2081023"/>
                <a:gd name="connsiteY3" fmla="*/ 573654 h 573654"/>
                <a:gd name="connsiteX4" fmla="*/ 0 w 2081023"/>
                <a:gd name="connsiteY4" fmla="*/ 573654 h 573654"/>
                <a:gd name="connsiteX0" fmla="*/ 0 w 2081023"/>
                <a:gd name="connsiteY0" fmla="*/ 573654 h 758991"/>
                <a:gd name="connsiteX1" fmla="*/ 573459 w 2081023"/>
                <a:gd name="connsiteY1" fmla="*/ 0 h 758991"/>
                <a:gd name="connsiteX2" fmla="*/ 2081023 w 2081023"/>
                <a:gd name="connsiteY2" fmla="*/ 0 h 758991"/>
                <a:gd name="connsiteX3" fmla="*/ 1591117 w 2081023"/>
                <a:gd name="connsiteY3" fmla="*/ 758991 h 758991"/>
                <a:gd name="connsiteX4" fmla="*/ 0 w 2081023"/>
                <a:gd name="connsiteY4" fmla="*/ 573654 h 75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1023" h="758991">
                  <a:moveTo>
                    <a:pt x="0" y="573654"/>
                  </a:moveTo>
                  <a:lnTo>
                    <a:pt x="573459" y="0"/>
                  </a:lnTo>
                  <a:lnTo>
                    <a:pt x="2081023" y="0"/>
                  </a:lnTo>
                  <a:lnTo>
                    <a:pt x="1591117" y="758991"/>
                  </a:lnTo>
                  <a:lnTo>
                    <a:pt x="0" y="573654"/>
                  </a:lnTo>
                  <a:close/>
                </a:path>
              </a:pathLst>
            </a:custGeom>
            <a:solidFill>
              <a:schemeClr val="accent5"/>
            </a:solidFill>
            <a:ln w="5932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35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0C735365-8E79-8CE8-159A-275B5AD63AC4}"/>
                </a:ext>
              </a:extLst>
            </p:cNvPr>
            <p:cNvGrpSpPr/>
            <p:nvPr/>
          </p:nvGrpSpPr>
          <p:grpSpPr>
            <a:xfrm>
              <a:off x="3157202" y="545879"/>
              <a:ext cx="2554293" cy="1753760"/>
              <a:chOff x="3157203" y="545879"/>
              <a:chExt cx="2554292" cy="1753760"/>
            </a:xfrm>
          </p:grpSpPr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973612DC-0FA7-B7E8-13A4-0C2F2D17A6C7}"/>
                  </a:ext>
                </a:extLst>
              </p:cNvPr>
              <p:cNvSpPr/>
              <p:nvPr/>
            </p:nvSpPr>
            <p:spPr>
              <a:xfrm>
                <a:off x="3157203" y="932790"/>
                <a:ext cx="1658600" cy="1363088"/>
              </a:xfrm>
              <a:custGeom>
                <a:avLst/>
                <a:gdLst>
                  <a:gd name="connsiteX0" fmla="*/ 0 w 1658600"/>
                  <a:gd name="connsiteY0" fmla="*/ 0 h 1363088"/>
                  <a:gd name="connsiteX1" fmla="*/ 1658600 w 1658600"/>
                  <a:gd name="connsiteY1" fmla="*/ 686318 h 1363088"/>
                  <a:gd name="connsiteX2" fmla="*/ 1658600 w 1658600"/>
                  <a:gd name="connsiteY2" fmla="*/ 1363088 h 1363088"/>
                  <a:gd name="connsiteX3" fmla="*/ 0 w 1658600"/>
                  <a:gd name="connsiteY3" fmla="*/ 675467 h 1363088"/>
                  <a:gd name="connsiteX4" fmla="*/ 0 w 1658600"/>
                  <a:gd name="connsiteY4" fmla="*/ 0 h 1363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8600" h="1363088">
                    <a:moveTo>
                      <a:pt x="0" y="0"/>
                    </a:moveTo>
                    <a:lnTo>
                      <a:pt x="1658600" y="686318"/>
                    </a:lnTo>
                    <a:lnTo>
                      <a:pt x="1658600" y="1363088"/>
                    </a:lnTo>
                    <a:lnTo>
                      <a:pt x="0" y="6754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59322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351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A107B410-F722-950E-3CB9-63BF23413B54}"/>
                  </a:ext>
                </a:extLst>
              </p:cNvPr>
              <p:cNvSpPr/>
              <p:nvPr/>
            </p:nvSpPr>
            <p:spPr>
              <a:xfrm>
                <a:off x="3157203" y="932790"/>
                <a:ext cx="1658600" cy="1356951"/>
              </a:xfrm>
              <a:custGeom>
                <a:avLst/>
                <a:gdLst>
                  <a:gd name="connsiteX0" fmla="*/ 0 w 1658600"/>
                  <a:gd name="connsiteY0" fmla="*/ 0 h 1356951"/>
                  <a:gd name="connsiteX1" fmla="*/ 1658600 w 1658600"/>
                  <a:gd name="connsiteY1" fmla="*/ 673149 h 1356951"/>
                  <a:gd name="connsiteX2" fmla="*/ 1658600 w 1658600"/>
                  <a:gd name="connsiteY2" fmla="*/ 1356951 h 1356951"/>
                  <a:gd name="connsiteX3" fmla="*/ 782451 w 1658600"/>
                  <a:gd name="connsiteY3" fmla="*/ 992375 h 1356951"/>
                  <a:gd name="connsiteX4" fmla="*/ 0 w 1658600"/>
                  <a:gd name="connsiteY4" fmla="*/ 0 h 1356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8600" h="1356951">
                    <a:moveTo>
                      <a:pt x="0" y="0"/>
                    </a:moveTo>
                    <a:lnTo>
                      <a:pt x="1658600" y="673149"/>
                    </a:lnTo>
                    <a:lnTo>
                      <a:pt x="1658600" y="1356951"/>
                    </a:lnTo>
                    <a:lnTo>
                      <a:pt x="782451" y="9923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15000"/>
                </a:schemeClr>
              </a:solidFill>
              <a:ln w="59322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351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5D3066D9-040D-4229-E487-79FA80D15FED}"/>
                  </a:ext>
                </a:extLst>
              </p:cNvPr>
              <p:cNvSpPr/>
              <p:nvPr/>
            </p:nvSpPr>
            <p:spPr>
              <a:xfrm>
                <a:off x="4815803" y="1248478"/>
                <a:ext cx="895692" cy="1051161"/>
              </a:xfrm>
              <a:custGeom>
                <a:avLst/>
                <a:gdLst>
                  <a:gd name="connsiteX0" fmla="*/ 895692 w 895692"/>
                  <a:gd name="connsiteY0" fmla="*/ 0 h 1051161"/>
                  <a:gd name="connsiteX1" fmla="*/ 895692 w 895692"/>
                  <a:gd name="connsiteY1" fmla="*/ 638822 h 1051161"/>
                  <a:gd name="connsiteX2" fmla="*/ 0 w 895692"/>
                  <a:gd name="connsiteY2" fmla="*/ 1051161 h 1051161"/>
                  <a:gd name="connsiteX3" fmla="*/ 0 w 895692"/>
                  <a:gd name="connsiteY3" fmla="*/ 370632 h 1051161"/>
                  <a:gd name="connsiteX4" fmla="*/ 895692 w 895692"/>
                  <a:gd name="connsiteY4" fmla="*/ 0 h 1051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5692" h="1051161">
                    <a:moveTo>
                      <a:pt x="895692" y="0"/>
                    </a:moveTo>
                    <a:lnTo>
                      <a:pt x="895692" y="638822"/>
                    </a:lnTo>
                    <a:lnTo>
                      <a:pt x="0" y="1051161"/>
                    </a:lnTo>
                    <a:lnTo>
                      <a:pt x="0" y="370632"/>
                    </a:lnTo>
                    <a:lnTo>
                      <a:pt x="895692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59322" cap="flat">
                <a:noFill/>
                <a:prstDash val="solid"/>
                <a:miter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endParaRPr lang="en-US" sz="1351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AED60F5E-FC83-3838-9769-351526200694}"/>
                  </a:ext>
                </a:extLst>
              </p:cNvPr>
              <p:cNvSpPr/>
              <p:nvPr/>
            </p:nvSpPr>
            <p:spPr>
              <a:xfrm>
                <a:off x="4815803" y="1248479"/>
                <a:ext cx="895691" cy="1049897"/>
              </a:xfrm>
              <a:custGeom>
                <a:avLst/>
                <a:gdLst>
                  <a:gd name="connsiteX0" fmla="*/ 895691 w 895691"/>
                  <a:gd name="connsiteY0" fmla="*/ 0 h 1049897"/>
                  <a:gd name="connsiteX1" fmla="*/ 492640 w 895691"/>
                  <a:gd name="connsiteY1" fmla="*/ 822465 h 1049897"/>
                  <a:gd name="connsiteX2" fmla="*/ 0 w 895691"/>
                  <a:gd name="connsiteY2" fmla="*/ 1049897 h 1049897"/>
                  <a:gd name="connsiteX3" fmla="*/ 0 w 895691"/>
                  <a:gd name="connsiteY3" fmla="*/ 370631 h 1049897"/>
                  <a:gd name="connsiteX4" fmla="*/ 895691 w 895691"/>
                  <a:gd name="connsiteY4" fmla="*/ 0 h 1049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5691" h="1049897">
                    <a:moveTo>
                      <a:pt x="895691" y="0"/>
                    </a:moveTo>
                    <a:lnTo>
                      <a:pt x="492640" y="822465"/>
                    </a:lnTo>
                    <a:lnTo>
                      <a:pt x="0" y="1049897"/>
                    </a:lnTo>
                    <a:lnTo>
                      <a:pt x="0" y="370631"/>
                    </a:lnTo>
                    <a:lnTo>
                      <a:pt x="895691" y="0"/>
                    </a:lnTo>
                    <a:close/>
                  </a:path>
                </a:pathLst>
              </a:custGeom>
              <a:solidFill>
                <a:schemeClr val="bg1">
                  <a:alpha val="15000"/>
                </a:schemeClr>
              </a:solidFill>
              <a:ln w="59322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351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974B61BE-0773-9FAE-8258-B222A02140C9}"/>
                  </a:ext>
                </a:extLst>
              </p:cNvPr>
              <p:cNvGrpSpPr/>
              <p:nvPr/>
            </p:nvGrpSpPr>
            <p:grpSpPr>
              <a:xfrm>
                <a:off x="3680971" y="545879"/>
                <a:ext cx="1752185" cy="1017783"/>
                <a:chOff x="7910588" y="2231573"/>
                <a:chExt cx="1467028" cy="852145"/>
              </a:xfrm>
            </p:grpSpPr>
            <p:grpSp>
              <p:nvGrpSpPr>
                <p:cNvPr id="86" name="Group 85">
                  <a:extLst>
                    <a:ext uri="{FF2B5EF4-FFF2-40B4-BE49-F238E27FC236}">
                      <a16:creationId xmlns:a16="http://schemas.microsoft.com/office/drawing/2014/main" id="{191F905B-B27A-7294-F3BA-7C1F4189A4EB}"/>
                    </a:ext>
                  </a:extLst>
                </p:cNvPr>
                <p:cNvGrpSpPr/>
                <p:nvPr/>
              </p:nvGrpSpPr>
              <p:grpSpPr>
                <a:xfrm>
                  <a:off x="7910588" y="2231573"/>
                  <a:ext cx="820695" cy="567859"/>
                  <a:chOff x="7910588" y="2231573"/>
                  <a:chExt cx="820695" cy="567859"/>
                </a:xfrm>
              </p:grpSpPr>
              <p:sp>
                <p:nvSpPr>
                  <p:cNvPr id="92" name="Rectangle 311">
                    <a:extLst>
                      <a:ext uri="{FF2B5EF4-FFF2-40B4-BE49-F238E27FC236}">
                        <a16:creationId xmlns:a16="http://schemas.microsoft.com/office/drawing/2014/main" id="{E7032C61-92FC-45D3-5D94-30B036FAC3CD}"/>
                      </a:ext>
                    </a:extLst>
                  </p:cNvPr>
                  <p:cNvSpPr/>
                  <p:nvPr/>
                </p:nvSpPr>
                <p:spPr>
                  <a:xfrm rot="17539879">
                    <a:off x="8235061" y="2303210"/>
                    <a:ext cx="329297" cy="663147"/>
                  </a:xfrm>
                  <a:custGeom>
                    <a:avLst/>
                    <a:gdLst>
                      <a:gd name="connsiteX0" fmla="*/ 0 w 406972"/>
                      <a:gd name="connsiteY0" fmla="*/ 0 h 768367"/>
                      <a:gd name="connsiteX1" fmla="*/ 406972 w 406972"/>
                      <a:gd name="connsiteY1" fmla="*/ 0 h 768367"/>
                      <a:gd name="connsiteX2" fmla="*/ 406972 w 406972"/>
                      <a:gd name="connsiteY2" fmla="*/ 768367 h 768367"/>
                      <a:gd name="connsiteX3" fmla="*/ 0 w 406972"/>
                      <a:gd name="connsiteY3" fmla="*/ 768367 h 768367"/>
                      <a:gd name="connsiteX4" fmla="*/ 0 w 406972"/>
                      <a:gd name="connsiteY4" fmla="*/ 0 h 768367"/>
                      <a:gd name="connsiteX0" fmla="*/ 0 w 410179"/>
                      <a:gd name="connsiteY0" fmla="*/ 0 h 768367"/>
                      <a:gd name="connsiteX1" fmla="*/ 406972 w 410179"/>
                      <a:gd name="connsiteY1" fmla="*/ 0 h 768367"/>
                      <a:gd name="connsiteX2" fmla="*/ 410179 w 410179"/>
                      <a:gd name="connsiteY2" fmla="*/ 172770 h 768367"/>
                      <a:gd name="connsiteX3" fmla="*/ 406972 w 410179"/>
                      <a:gd name="connsiteY3" fmla="*/ 768367 h 768367"/>
                      <a:gd name="connsiteX4" fmla="*/ 0 w 410179"/>
                      <a:gd name="connsiteY4" fmla="*/ 768367 h 768367"/>
                      <a:gd name="connsiteX5" fmla="*/ 0 w 410179"/>
                      <a:gd name="connsiteY5" fmla="*/ 0 h 768367"/>
                      <a:gd name="connsiteX0" fmla="*/ 0 w 410179"/>
                      <a:gd name="connsiteY0" fmla="*/ 0 h 768367"/>
                      <a:gd name="connsiteX1" fmla="*/ 410179 w 410179"/>
                      <a:gd name="connsiteY1" fmla="*/ 172770 h 768367"/>
                      <a:gd name="connsiteX2" fmla="*/ 406972 w 410179"/>
                      <a:gd name="connsiteY2" fmla="*/ 768367 h 768367"/>
                      <a:gd name="connsiteX3" fmla="*/ 0 w 410179"/>
                      <a:gd name="connsiteY3" fmla="*/ 768367 h 768367"/>
                      <a:gd name="connsiteX4" fmla="*/ 0 w 410179"/>
                      <a:gd name="connsiteY4" fmla="*/ 0 h 768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0179" h="768367">
                        <a:moveTo>
                          <a:pt x="0" y="0"/>
                        </a:moveTo>
                        <a:lnTo>
                          <a:pt x="410179" y="172770"/>
                        </a:lnTo>
                        <a:lnTo>
                          <a:pt x="406972" y="768367"/>
                        </a:lnTo>
                        <a:lnTo>
                          <a:pt x="0" y="7683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29000">
                        <a:schemeClr val="tx1">
                          <a:alpha val="0"/>
                        </a:schemeClr>
                      </a:gs>
                      <a:gs pos="100000">
                        <a:schemeClr val="tx1">
                          <a:alpha val="30000"/>
                        </a:schemeClr>
                      </a:gs>
                    </a:gsLst>
                    <a:lin ang="18600000" scaled="0"/>
                    <a:tileRect/>
                  </a:gra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grpSp>
                <p:nvGrpSpPr>
                  <p:cNvPr id="93" name="Group 92">
                    <a:extLst>
                      <a:ext uri="{FF2B5EF4-FFF2-40B4-BE49-F238E27FC236}">
                        <a16:creationId xmlns:a16="http://schemas.microsoft.com/office/drawing/2014/main" id="{922AF090-B247-6BAE-5B42-E17A63453F8D}"/>
                      </a:ext>
                    </a:extLst>
                  </p:cNvPr>
                  <p:cNvGrpSpPr/>
                  <p:nvPr/>
                </p:nvGrpSpPr>
                <p:grpSpPr>
                  <a:xfrm>
                    <a:off x="7910588" y="2231573"/>
                    <a:ext cx="597883" cy="465238"/>
                    <a:chOff x="2462357" y="3039019"/>
                    <a:chExt cx="1285586" cy="1010376"/>
                  </a:xfrm>
                </p:grpSpPr>
                <p:sp>
                  <p:nvSpPr>
                    <p:cNvPr id="94" name="Freeform: Shape 93">
                      <a:extLst>
                        <a:ext uri="{FF2B5EF4-FFF2-40B4-BE49-F238E27FC236}">
                          <a16:creationId xmlns:a16="http://schemas.microsoft.com/office/drawing/2014/main" id="{5918AC0A-E4E4-4083-F03F-715EA171AE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2357" y="3060453"/>
                      <a:ext cx="1285586" cy="988942"/>
                    </a:xfrm>
                    <a:custGeom>
                      <a:avLst/>
                      <a:gdLst>
                        <a:gd name="connsiteX0" fmla="*/ 642793 w 1285586"/>
                        <a:gd name="connsiteY0" fmla="*/ 0 h 988942"/>
                        <a:gd name="connsiteX1" fmla="*/ 1285586 w 1285586"/>
                        <a:gd name="connsiteY1" fmla="*/ 367076 h 988942"/>
                        <a:gd name="connsiteX2" fmla="*/ 1285327 w 1285586"/>
                        <a:gd name="connsiteY2" fmla="*/ 368546 h 988942"/>
                        <a:gd name="connsiteX3" fmla="*/ 1285586 w 1285586"/>
                        <a:gd name="connsiteY3" fmla="*/ 368546 h 988942"/>
                        <a:gd name="connsiteX4" fmla="*/ 1285586 w 1285586"/>
                        <a:gd name="connsiteY4" fmla="*/ 405176 h 988942"/>
                        <a:gd name="connsiteX5" fmla="*/ 1285586 w 1285586"/>
                        <a:gd name="connsiteY5" fmla="*/ 406646 h 988942"/>
                        <a:gd name="connsiteX6" fmla="*/ 1285586 w 1285586"/>
                        <a:gd name="connsiteY6" fmla="*/ 414701 h 988942"/>
                        <a:gd name="connsiteX7" fmla="*/ 1285586 w 1285586"/>
                        <a:gd name="connsiteY7" fmla="*/ 416171 h 988942"/>
                        <a:gd name="connsiteX8" fmla="*/ 1285586 w 1285586"/>
                        <a:gd name="connsiteY8" fmla="*/ 452801 h 988942"/>
                        <a:gd name="connsiteX9" fmla="*/ 1285586 w 1285586"/>
                        <a:gd name="connsiteY9" fmla="*/ 454271 h 988942"/>
                        <a:gd name="connsiteX10" fmla="*/ 1285586 w 1285586"/>
                        <a:gd name="connsiteY10" fmla="*/ 535234 h 988942"/>
                        <a:gd name="connsiteX11" fmla="*/ 1285586 w 1285586"/>
                        <a:gd name="connsiteY11" fmla="*/ 536141 h 988942"/>
                        <a:gd name="connsiteX12" fmla="*/ 1285586 w 1285586"/>
                        <a:gd name="connsiteY12" fmla="*/ 573334 h 988942"/>
                        <a:gd name="connsiteX13" fmla="*/ 1285586 w 1285586"/>
                        <a:gd name="connsiteY13" fmla="*/ 574241 h 988942"/>
                        <a:gd name="connsiteX14" fmla="*/ 1285586 w 1285586"/>
                        <a:gd name="connsiteY14" fmla="*/ 582859 h 988942"/>
                        <a:gd name="connsiteX15" fmla="*/ 1285586 w 1285586"/>
                        <a:gd name="connsiteY15" fmla="*/ 583766 h 988942"/>
                        <a:gd name="connsiteX16" fmla="*/ 1285586 w 1285586"/>
                        <a:gd name="connsiteY16" fmla="*/ 620959 h 988942"/>
                        <a:gd name="connsiteX17" fmla="*/ 1285426 w 1285586"/>
                        <a:gd name="connsiteY17" fmla="*/ 620959 h 988942"/>
                        <a:gd name="connsiteX18" fmla="*/ 1285586 w 1285586"/>
                        <a:gd name="connsiteY18" fmla="*/ 621866 h 988942"/>
                        <a:gd name="connsiteX19" fmla="*/ 642793 w 1285586"/>
                        <a:gd name="connsiteY19" fmla="*/ 988942 h 988942"/>
                        <a:gd name="connsiteX20" fmla="*/ 0 w 1285586"/>
                        <a:gd name="connsiteY20" fmla="*/ 621866 h 988942"/>
                        <a:gd name="connsiteX21" fmla="*/ 160 w 1285586"/>
                        <a:gd name="connsiteY21" fmla="*/ 620959 h 988942"/>
                        <a:gd name="connsiteX22" fmla="*/ 0 w 1285586"/>
                        <a:gd name="connsiteY22" fmla="*/ 620959 h 988942"/>
                        <a:gd name="connsiteX23" fmla="*/ 0 w 1285586"/>
                        <a:gd name="connsiteY23" fmla="*/ 583766 h 988942"/>
                        <a:gd name="connsiteX24" fmla="*/ 0 w 1285586"/>
                        <a:gd name="connsiteY24" fmla="*/ 582859 h 988942"/>
                        <a:gd name="connsiteX25" fmla="*/ 0 w 1285586"/>
                        <a:gd name="connsiteY25" fmla="*/ 574241 h 988942"/>
                        <a:gd name="connsiteX26" fmla="*/ 0 w 1285586"/>
                        <a:gd name="connsiteY26" fmla="*/ 573334 h 988942"/>
                        <a:gd name="connsiteX27" fmla="*/ 0 w 1285586"/>
                        <a:gd name="connsiteY27" fmla="*/ 536141 h 988942"/>
                        <a:gd name="connsiteX28" fmla="*/ 0 w 1285586"/>
                        <a:gd name="connsiteY28" fmla="*/ 535234 h 988942"/>
                        <a:gd name="connsiteX29" fmla="*/ 0 w 1285586"/>
                        <a:gd name="connsiteY29" fmla="*/ 454271 h 988942"/>
                        <a:gd name="connsiteX30" fmla="*/ 0 w 1285586"/>
                        <a:gd name="connsiteY30" fmla="*/ 452801 h 988942"/>
                        <a:gd name="connsiteX31" fmla="*/ 0 w 1285586"/>
                        <a:gd name="connsiteY31" fmla="*/ 416171 h 988942"/>
                        <a:gd name="connsiteX32" fmla="*/ 0 w 1285586"/>
                        <a:gd name="connsiteY32" fmla="*/ 414701 h 988942"/>
                        <a:gd name="connsiteX33" fmla="*/ 0 w 1285586"/>
                        <a:gd name="connsiteY33" fmla="*/ 406646 h 988942"/>
                        <a:gd name="connsiteX34" fmla="*/ 0 w 1285586"/>
                        <a:gd name="connsiteY34" fmla="*/ 405176 h 988942"/>
                        <a:gd name="connsiteX35" fmla="*/ 0 w 1285586"/>
                        <a:gd name="connsiteY35" fmla="*/ 368546 h 988942"/>
                        <a:gd name="connsiteX36" fmla="*/ 260 w 1285586"/>
                        <a:gd name="connsiteY36" fmla="*/ 368546 h 988942"/>
                        <a:gd name="connsiteX37" fmla="*/ 0 w 1285586"/>
                        <a:gd name="connsiteY37" fmla="*/ 367076 h 988942"/>
                        <a:gd name="connsiteX38" fmla="*/ 642793 w 1285586"/>
                        <a:gd name="connsiteY38" fmla="*/ 0 h 9889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</a:cxnLst>
                      <a:rect l="l" t="t" r="r" b="b"/>
                      <a:pathLst>
                        <a:path w="1285586" h="988942">
                          <a:moveTo>
                            <a:pt x="642793" y="0"/>
                          </a:moveTo>
                          <a:cubicBezTo>
                            <a:pt x="997798" y="0"/>
                            <a:pt x="1285586" y="164346"/>
                            <a:pt x="1285586" y="367076"/>
                          </a:cubicBezTo>
                          <a:lnTo>
                            <a:pt x="1285327" y="368546"/>
                          </a:lnTo>
                          <a:lnTo>
                            <a:pt x="1285586" y="368546"/>
                          </a:lnTo>
                          <a:lnTo>
                            <a:pt x="1285586" y="405176"/>
                          </a:lnTo>
                          <a:lnTo>
                            <a:pt x="1285586" y="406646"/>
                          </a:lnTo>
                          <a:lnTo>
                            <a:pt x="1285586" y="414701"/>
                          </a:lnTo>
                          <a:lnTo>
                            <a:pt x="1285586" y="416171"/>
                          </a:lnTo>
                          <a:lnTo>
                            <a:pt x="1285586" y="452801"/>
                          </a:lnTo>
                          <a:lnTo>
                            <a:pt x="1285586" y="454271"/>
                          </a:lnTo>
                          <a:lnTo>
                            <a:pt x="1285586" y="535234"/>
                          </a:lnTo>
                          <a:lnTo>
                            <a:pt x="1285586" y="536141"/>
                          </a:lnTo>
                          <a:lnTo>
                            <a:pt x="1285586" y="573334"/>
                          </a:lnTo>
                          <a:lnTo>
                            <a:pt x="1285586" y="574241"/>
                          </a:lnTo>
                          <a:lnTo>
                            <a:pt x="1285586" y="582859"/>
                          </a:lnTo>
                          <a:lnTo>
                            <a:pt x="1285586" y="583766"/>
                          </a:lnTo>
                          <a:lnTo>
                            <a:pt x="1285586" y="620959"/>
                          </a:lnTo>
                          <a:lnTo>
                            <a:pt x="1285426" y="620959"/>
                          </a:lnTo>
                          <a:lnTo>
                            <a:pt x="1285586" y="621866"/>
                          </a:lnTo>
                          <a:cubicBezTo>
                            <a:pt x="1285586" y="824596"/>
                            <a:pt x="997798" y="988942"/>
                            <a:pt x="642793" y="988942"/>
                          </a:cubicBezTo>
                          <a:cubicBezTo>
                            <a:pt x="287788" y="988942"/>
                            <a:pt x="0" y="824596"/>
                            <a:pt x="0" y="621866"/>
                          </a:cubicBezTo>
                          <a:lnTo>
                            <a:pt x="160" y="620959"/>
                          </a:lnTo>
                          <a:lnTo>
                            <a:pt x="0" y="620959"/>
                          </a:lnTo>
                          <a:lnTo>
                            <a:pt x="0" y="583766"/>
                          </a:lnTo>
                          <a:lnTo>
                            <a:pt x="0" y="582859"/>
                          </a:lnTo>
                          <a:lnTo>
                            <a:pt x="0" y="574241"/>
                          </a:lnTo>
                          <a:lnTo>
                            <a:pt x="0" y="573334"/>
                          </a:lnTo>
                          <a:lnTo>
                            <a:pt x="0" y="536141"/>
                          </a:lnTo>
                          <a:lnTo>
                            <a:pt x="0" y="535234"/>
                          </a:lnTo>
                          <a:lnTo>
                            <a:pt x="0" y="454271"/>
                          </a:lnTo>
                          <a:lnTo>
                            <a:pt x="0" y="452801"/>
                          </a:lnTo>
                          <a:lnTo>
                            <a:pt x="0" y="416171"/>
                          </a:lnTo>
                          <a:lnTo>
                            <a:pt x="0" y="414701"/>
                          </a:lnTo>
                          <a:lnTo>
                            <a:pt x="0" y="406646"/>
                          </a:lnTo>
                          <a:lnTo>
                            <a:pt x="0" y="405176"/>
                          </a:lnTo>
                          <a:lnTo>
                            <a:pt x="0" y="368546"/>
                          </a:lnTo>
                          <a:lnTo>
                            <a:pt x="260" y="368546"/>
                          </a:lnTo>
                          <a:lnTo>
                            <a:pt x="0" y="367076"/>
                          </a:lnTo>
                          <a:cubicBezTo>
                            <a:pt x="0" y="164346"/>
                            <a:pt x="287788" y="0"/>
                            <a:pt x="642793" y="0"/>
                          </a:cubicBezTo>
                          <a:close/>
                        </a:path>
                      </a:pathLst>
                    </a:custGeom>
                    <a:solidFill>
                      <a:schemeClr val="accent5">
                        <a:lumMod val="75000"/>
                      </a:schemeClr>
                    </a:solidFill>
                    <a:ln>
                      <a:noFill/>
                    </a:ln>
                    <a:effectLst>
                      <a:outerShdw blurRad="50800" dist="25400" dir="5400000" algn="t" rotWithShape="0">
                        <a:prstClr val="black">
                          <a:alpha val="15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95" name="Freeform: Shape 94">
                      <a:extLst>
                        <a:ext uri="{FF2B5EF4-FFF2-40B4-BE49-F238E27FC236}">
                          <a16:creationId xmlns:a16="http://schemas.microsoft.com/office/drawing/2014/main" id="{9F580D8D-AD09-984A-66F4-263AF07FF9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2357" y="3039019"/>
                      <a:ext cx="1285586" cy="734152"/>
                    </a:xfrm>
                    <a:custGeom>
                      <a:avLst/>
                      <a:gdLst>
                        <a:gd name="connsiteX0" fmla="*/ 649937 w 1285586"/>
                        <a:gd name="connsiteY0" fmla="*/ 124039 h 734152"/>
                        <a:gd name="connsiteX1" fmla="*/ 141052 w 1285586"/>
                        <a:gd name="connsiteY1" fmla="*/ 367076 h 734152"/>
                        <a:gd name="connsiteX2" fmla="*/ 649937 w 1285586"/>
                        <a:gd name="connsiteY2" fmla="*/ 610113 h 734152"/>
                        <a:gd name="connsiteX3" fmla="*/ 1158822 w 1285586"/>
                        <a:gd name="connsiteY3" fmla="*/ 367076 h 734152"/>
                        <a:gd name="connsiteX4" fmla="*/ 649937 w 1285586"/>
                        <a:gd name="connsiteY4" fmla="*/ 124039 h 734152"/>
                        <a:gd name="connsiteX5" fmla="*/ 642793 w 1285586"/>
                        <a:gd name="connsiteY5" fmla="*/ 0 h 734152"/>
                        <a:gd name="connsiteX6" fmla="*/ 1285586 w 1285586"/>
                        <a:gd name="connsiteY6" fmla="*/ 367076 h 734152"/>
                        <a:gd name="connsiteX7" fmla="*/ 642793 w 1285586"/>
                        <a:gd name="connsiteY7" fmla="*/ 734152 h 734152"/>
                        <a:gd name="connsiteX8" fmla="*/ 0 w 1285586"/>
                        <a:gd name="connsiteY8" fmla="*/ 367076 h 734152"/>
                        <a:gd name="connsiteX9" fmla="*/ 642793 w 1285586"/>
                        <a:gd name="connsiteY9" fmla="*/ 0 h 7341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85586" h="734152">
                          <a:moveTo>
                            <a:pt x="649937" y="124039"/>
                          </a:moveTo>
                          <a:cubicBezTo>
                            <a:pt x="368888" y="124039"/>
                            <a:pt x="141052" y="232850"/>
                            <a:pt x="141052" y="367076"/>
                          </a:cubicBezTo>
                          <a:cubicBezTo>
                            <a:pt x="141052" y="501302"/>
                            <a:pt x="368888" y="610113"/>
                            <a:pt x="649937" y="610113"/>
                          </a:cubicBezTo>
                          <a:cubicBezTo>
                            <a:pt x="930986" y="610113"/>
                            <a:pt x="1158822" y="501302"/>
                            <a:pt x="1158822" y="367076"/>
                          </a:cubicBezTo>
                          <a:cubicBezTo>
                            <a:pt x="1158822" y="232850"/>
                            <a:pt x="930986" y="124039"/>
                            <a:pt x="649937" y="124039"/>
                          </a:cubicBezTo>
                          <a:close/>
                          <a:moveTo>
                            <a:pt x="642793" y="0"/>
                          </a:moveTo>
                          <a:cubicBezTo>
                            <a:pt x="997798" y="0"/>
                            <a:pt x="1285586" y="164346"/>
                            <a:pt x="1285586" y="367076"/>
                          </a:cubicBezTo>
                          <a:cubicBezTo>
                            <a:pt x="1285586" y="569806"/>
                            <a:pt x="997798" y="734152"/>
                            <a:pt x="642793" y="734152"/>
                          </a:cubicBezTo>
                          <a:cubicBezTo>
                            <a:pt x="287788" y="734152"/>
                            <a:pt x="0" y="569806"/>
                            <a:pt x="0" y="367076"/>
                          </a:cubicBezTo>
                          <a:cubicBezTo>
                            <a:pt x="0" y="164346"/>
                            <a:pt x="287788" y="0"/>
                            <a:pt x="642793" y="0"/>
                          </a:cubicBezTo>
                          <a:close/>
                        </a:path>
                      </a:pathLst>
                    </a:custGeom>
                    <a:solidFill>
                      <a:schemeClr val="accent5">
                        <a:lumMod val="60000"/>
                        <a:lumOff val="40000"/>
                      </a:schemeClr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EC8A9F39-C515-215D-6745-51D1C0F4EFF5}"/>
                    </a:ext>
                  </a:extLst>
                </p:cNvPr>
                <p:cNvGrpSpPr/>
                <p:nvPr/>
              </p:nvGrpSpPr>
              <p:grpSpPr>
                <a:xfrm>
                  <a:off x="8560611" y="2519706"/>
                  <a:ext cx="817005" cy="564012"/>
                  <a:chOff x="8560611" y="2519706"/>
                  <a:chExt cx="817005" cy="564012"/>
                </a:xfrm>
              </p:grpSpPr>
              <p:sp>
                <p:nvSpPr>
                  <p:cNvPr id="88" name="Rectangle 311">
                    <a:extLst>
                      <a:ext uri="{FF2B5EF4-FFF2-40B4-BE49-F238E27FC236}">
                        <a16:creationId xmlns:a16="http://schemas.microsoft.com/office/drawing/2014/main" id="{C300D2A1-5F8F-D253-5219-DC0B5F4AB293}"/>
                      </a:ext>
                    </a:extLst>
                  </p:cNvPr>
                  <p:cNvSpPr/>
                  <p:nvPr/>
                </p:nvSpPr>
                <p:spPr>
                  <a:xfrm rot="17539879">
                    <a:off x="8877134" y="2583237"/>
                    <a:ext cx="329297" cy="671666"/>
                  </a:xfrm>
                  <a:custGeom>
                    <a:avLst/>
                    <a:gdLst>
                      <a:gd name="connsiteX0" fmla="*/ 0 w 406972"/>
                      <a:gd name="connsiteY0" fmla="*/ 0 h 768367"/>
                      <a:gd name="connsiteX1" fmla="*/ 406972 w 406972"/>
                      <a:gd name="connsiteY1" fmla="*/ 0 h 768367"/>
                      <a:gd name="connsiteX2" fmla="*/ 406972 w 406972"/>
                      <a:gd name="connsiteY2" fmla="*/ 768367 h 768367"/>
                      <a:gd name="connsiteX3" fmla="*/ 0 w 406972"/>
                      <a:gd name="connsiteY3" fmla="*/ 768367 h 768367"/>
                      <a:gd name="connsiteX4" fmla="*/ 0 w 406972"/>
                      <a:gd name="connsiteY4" fmla="*/ 0 h 768367"/>
                      <a:gd name="connsiteX0" fmla="*/ 0 w 410179"/>
                      <a:gd name="connsiteY0" fmla="*/ 0 h 768367"/>
                      <a:gd name="connsiteX1" fmla="*/ 406972 w 410179"/>
                      <a:gd name="connsiteY1" fmla="*/ 0 h 768367"/>
                      <a:gd name="connsiteX2" fmla="*/ 410179 w 410179"/>
                      <a:gd name="connsiteY2" fmla="*/ 172770 h 768367"/>
                      <a:gd name="connsiteX3" fmla="*/ 406972 w 410179"/>
                      <a:gd name="connsiteY3" fmla="*/ 768367 h 768367"/>
                      <a:gd name="connsiteX4" fmla="*/ 0 w 410179"/>
                      <a:gd name="connsiteY4" fmla="*/ 768367 h 768367"/>
                      <a:gd name="connsiteX5" fmla="*/ 0 w 410179"/>
                      <a:gd name="connsiteY5" fmla="*/ 0 h 768367"/>
                      <a:gd name="connsiteX0" fmla="*/ 0 w 410179"/>
                      <a:gd name="connsiteY0" fmla="*/ 0 h 768367"/>
                      <a:gd name="connsiteX1" fmla="*/ 410179 w 410179"/>
                      <a:gd name="connsiteY1" fmla="*/ 172770 h 768367"/>
                      <a:gd name="connsiteX2" fmla="*/ 406972 w 410179"/>
                      <a:gd name="connsiteY2" fmla="*/ 768367 h 768367"/>
                      <a:gd name="connsiteX3" fmla="*/ 0 w 410179"/>
                      <a:gd name="connsiteY3" fmla="*/ 768367 h 768367"/>
                      <a:gd name="connsiteX4" fmla="*/ 0 w 410179"/>
                      <a:gd name="connsiteY4" fmla="*/ 0 h 768367"/>
                      <a:gd name="connsiteX0" fmla="*/ 0 w 410179"/>
                      <a:gd name="connsiteY0" fmla="*/ 0 h 768367"/>
                      <a:gd name="connsiteX1" fmla="*/ 410179 w 410179"/>
                      <a:gd name="connsiteY1" fmla="*/ 172770 h 768367"/>
                      <a:gd name="connsiteX2" fmla="*/ 406972 w 410179"/>
                      <a:gd name="connsiteY2" fmla="*/ 768367 h 768367"/>
                      <a:gd name="connsiteX3" fmla="*/ 0 w 410179"/>
                      <a:gd name="connsiteY3" fmla="*/ 768367 h 768367"/>
                      <a:gd name="connsiteX4" fmla="*/ 5306 w 410179"/>
                      <a:gd name="connsiteY4" fmla="*/ 431038 h 768367"/>
                      <a:gd name="connsiteX5" fmla="*/ 0 w 410179"/>
                      <a:gd name="connsiteY5" fmla="*/ 0 h 768367"/>
                      <a:gd name="connsiteX0" fmla="*/ 0 w 410179"/>
                      <a:gd name="connsiteY0" fmla="*/ 0 h 768367"/>
                      <a:gd name="connsiteX1" fmla="*/ 410179 w 410179"/>
                      <a:gd name="connsiteY1" fmla="*/ 172770 h 768367"/>
                      <a:gd name="connsiteX2" fmla="*/ 406972 w 410179"/>
                      <a:gd name="connsiteY2" fmla="*/ 768367 h 768367"/>
                      <a:gd name="connsiteX3" fmla="*/ 5306 w 410179"/>
                      <a:gd name="connsiteY3" fmla="*/ 431038 h 768367"/>
                      <a:gd name="connsiteX4" fmla="*/ 0 w 410179"/>
                      <a:gd name="connsiteY4" fmla="*/ 0 h 768367"/>
                      <a:gd name="connsiteX0" fmla="*/ 0 w 410179"/>
                      <a:gd name="connsiteY0" fmla="*/ 0 h 782790"/>
                      <a:gd name="connsiteX1" fmla="*/ 410179 w 410179"/>
                      <a:gd name="connsiteY1" fmla="*/ 172770 h 782790"/>
                      <a:gd name="connsiteX2" fmla="*/ 405768 w 410179"/>
                      <a:gd name="connsiteY2" fmla="*/ 782790 h 782790"/>
                      <a:gd name="connsiteX3" fmla="*/ 5306 w 410179"/>
                      <a:gd name="connsiteY3" fmla="*/ 431038 h 782790"/>
                      <a:gd name="connsiteX4" fmla="*/ 0 w 410179"/>
                      <a:gd name="connsiteY4" fmla="*/ 0 h 782790"/>
                      <a:gd name="connsiteX0" fmla="*/ 0 w 410179"/>
                      <a:gd name="connsiteY0" fmla="*/ 0 h 792992"/>
                      <a:gd name="connsiteX1" fmla="*/ 410179 w 410179"/>
                      <a:gd name="connsiteY1" fmla="*/ 172770 h 792992"/>
                      <a:gd name="connsiteX2" fmla="*/ 406553 w 410179"/>
                      <a:gd name="connsiteY2" fmla="*/ 792992 h 792992"/>
                      <a:gd name="connsiteX3" fmla="*/ 5306 w 410179"/>
                      <a:gd name="connsiteY3" fmla="*/ 431038 h 792992"/>
                      <a:gd name="connsiteX4" fmla="*/ 0 w 410179"/>
                      <a:gd name="connsiteY4" fmla="*/ 0 h 79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0179" h="792992">
                        <a:moveTo>
                          <a:pt x="0" y="0"/>
                        </a:moveTo>
                        <a:lnTo>
                          <a:pt x="410179" y="172770"/>
                        </a:lnTo>
                        <a:cubicBezTo>
                          <a:pt x="408709" y="376110"/>
                          <a:pt x="408023" y="589652"/>
                          <a:pt x="406553" y="792992"/>
                        </a:cubicBezTo>
                        <a:lnTo>
                          <a:pt x="5306" y="431038"/>
                        </a:lnTo>
                        <a:cubicBezTo>
                          <a:pt x="3537" y="287359"/>
                          <a:pt x="1769" y="143679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21000">
                        <a:schemeClr val="tx1">
                          <a:alpha val="0"/>
                        </a:schemeClr>
                      </a:gs>
                      <a:gs pos="100000">
                        <a:schemeClr val="tx1">
                          <a:alpha val="30000"/>
                        </a:schemeClr>
                      </a:gs>
                    </a:gsLst>
                    <a:lin ang="18000000" scaled="0"/>
                    <a:tileRect/>
                  </a:gra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grpSp>
                <p:nvGrpSpPr>
                  <p:cNvPr id="89" name="Group 88">
                    <a:extLst>
                      <a:ext uri="{FF2B5EF4-FFF2-40B4-BE49-F238E27FC236}">
                        <a16:creationId xmlns:a16="http://schemas.microsoft.com/office/drawing/2014/main" id="{685D68EE-6FEF-E753-6C81-739AD8C20DDD}"/>
                      </a:ext>
                    </a:extLst>
                  </p:cNvPr>
                  <p:cNvGrpSpPr/>
                  <p:nvPr/>
                </p:nvGrpSpPr>
                <p:grpSpPr>
                  <a:xfrm>
                    <a:off x="8560611" y="2519706"/>
                    <a:ext cx="597883" cy="465238"/>
                    <a:chOff x="2462357" y="3039019"/>
                    <a:chExt cx="1285586" cy="1010376"/>
                  </a:xfrm>
                </p:grpSpPr>
                <p:sp>
                  <p:nvSpPr>
                    <p:cNvPr id="90" name="Freeform: Shape 89">
                      <a:extLst>
                        <a:ext uri="{FF2B5EF4-FFF2-40B4-BE49-F238E27FC236}">
                          <a16:creationId xmlns:a16="http://schemas.microsoft.com/office/drawing/2014/main" id="{843E6866-482C-3444-5EC7-7448BB65FF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2357" y="3060453"/>
                      <a:ext cx="1285586" cy="988942"/>
                    </a:xfrm>
                    <a:custGeom>
                      <a:avLst/>
                      <a:gdLst>
                        <a:gd name="connsiteX0" fmla="*/ 642793 w 1285586"/>
                        <a:gd name="connsiteY0" fmla="*/ 0 h 988942"/>
                        <a:gd name="connsiteX1" fmla="*/ 1285586 w 1285586"/>
                        <a:gd name="connsiteY1" fmla="*/ 367076 h 988942"/>
                        <a:gd name="connsiteX2" fmla="*/ 1285327 w 1285586"/>
                        <a:gd name="connsiteY2" fmla="*/ 368546 h 988942"/>
                        <a:gd name="connsiteX3" fmla="*/ 1285586 w 1285586"/>
                        <a:gd name="connsiteY3" fmla="*/ 368546 h 988942"/>
                        <a:gd name="connsiteX4" fmla="*/ 1285586 w 1285586"/>
                        <a:gd name="connsiteY4" fmla="*/ 405176 h 988942"/>
                        <a:gd name="connsiteX5" fmla="*/ 1285586 w 1285586"/>
                        <a:gd name="connsiteY5" fmla="*/ 406646 h 988942"/>
                        <a:gd name="connsiteX6" fmla="*/ 1285586 w 1285586"/>
                        <a:gd name="connsiteY6" fmla="*/ 414701 h 988942"/>
                        <a:gd name="connsiteX7" fmla="*/ 1285586 w 1285586"/>
                        <a:gd name="connsiteY7" fmla="*/ 416171 h 988942"/>
                        <a:gd name="connsiteX8" fmla="*/ 1285586 w 1285586"/>
                        <a:gd name="connsiteY8" fmla="*/ 452801 h 988942"/>
                        <a:gd name="connsiteX9" fmla="*/ 1285586 w 1285586"/>
                        <a:gd name="connsiteY9" fmla="*/ 454271 h 988942"/>
                        <a:gd name="connsiteX10" fmla="*/ 1285586 w 1285586"/>
                        <a:gd name="connsiteY10" fmla="*/ 535234 h 988942"/>
                        <a:gd name="connsiteX11" fmla="*/ 1285586 w 1285586"/>
                        <a:gd name="connsiteY11" fmla="*/ 536141 h 988942"/>
                        <a:gd name="connsiteX12" fmla="*/ 1285586 w 1285586"/>
                        <a:gd name="connsiteY12" fmla="*/ 573334 h 988942"/>
                        <a:gd name="connsiteX13" fmla="*/ 1285586 w 1285586"/>
                        <a:gd name="connsiteY13" fmla="*/ 574241 h 988942"/>
                        <a:gd name="connsiteX14" fmla="*/ 1285586 w 1285586"/>
                        <a:gd name="connsiteY14" fmla="*/ 582859 h 988942"/>
                        <a:gd name="connsiteX15" fmla="*/ 1285586 w 1285586"/>
                        <a:gd name="connsiteY15" fmla="*/ 583766 h 988942"/>
                        <a:gd name="connsiteX16" fmla="*/ 1285586 w 1285586"/>
                        <a:gd name="connsiteY16" fmla="*/ 620959 h 988942"/>
                        <a:gd name="connsiteX17" fmla="*/ 1285426 w 1285586"/>
                        <a:gd name="connsiteY17" fmla="*/ 620959 h 988942"/>
                        <a:gd name="connsiteX18" fmla="*/ 1285586 w 1285586"/>
                        <a:gd name="connsiteY18" fmla="*/ 621866 h 988942"/>
                        <a:gd name="connsiteX19" fmla="*/ 642793 w 1285586"/>
                        <a:gd name="connsiteY19" fmla="*/ 988942 h 988942"/>
                        <a:gd name="connsiteX20" fmla="*/ 0 w 1285586"/>
                        <a:gd name="connsiteY20" fmla="*/ 621866 h 988942"/>
                        <a:gd name="connsiteX21" fmla="*/ 160 w 1285586"/>
                        <a:gd name="connsiteY21" fmla="*/ 620959 h 988942"/>
                        <a:gd name="connsiteX22" fmla="*/ 0 w 1285586"/>
                        <a:gd name="connsiteY22" fmla="*/ 620959 h 988942"/>
                        <a:gd name="connsiteX23" fmla="*/ 0 w 1285586"/>
                        <a:gd name="connsiteY23" fmla="*/ 583766 h 988942"/>
                        <a:gd name="connsiteX24" fmla="*/ 0 w 1285586"/>
                        <a:gd name="connsiteY24" fmla="*/ 582859 h 988942"/>
                        <a:gd name="connsiteX25" fmla="*/ 0 w 1285586"/>
                        <a:gd name="connsiteY25" fmla="*/ 574241 h 988942"/>
                        <a:gd name="connsiteX26" fmla="*/ 0 w 1285586"/>
                        <a:gd name="connsiteY26" fmla="*/ 573334 h 988942"/>
                        <a:gd name="connsiteX27" fmla="*/ 0 w 1285586"/>
                        <a:gd name="connsiteY27" fmla="*/ 536141 h 988942"/>
                        <a:gd name="connsiteX28" fmla="*/ 0 w 1285586"/>
                        <a:gd name="connsiteY28" fmla="*/ 535234 h 988942"/>
                        <a:gd name="connsiteX29" fmla="*/ 0 w 1285586"/>
                        <a:gd name="connsiteY29" fmla="*/ 454271 h 988942"/>
                        <a:gd name="connsiteX30" fmla="*/ 0 w 1285586"/>
                        <a:gd name="connsiteY30" fmla="*/ 452801 h 988942"/>
                        <a:gd name="connsiteX31" fmla="*/ 0 w 1285586"/>
                        <a:gd name="connsiteY31" fmla="*/ 416171 h 988942"/>
                        <a:gd name="connsiteX32" fmla="*/ 0 w 1285586"/>
                        <a:gd name="connsiteY32" fmla="*/ 414701 h 988942"/>
                        <a:gd name="connsiteX33" fmla="*/ 0 w 1285586"/>
                        <a:gd name="connsiteY33" fmla="*/ 406646 h 988942"/>
                        <a:gd name="connsiteX34" fmla="*/ 0 w 1285586"/>
                        <a:gd name="connsiteY34" fmla="*/ 405176 h 988942"/>
                        <a:gd name="connsiteX35" fmla="*/ 0 w 1285586"/>
                        <a:gd name="connsiteY35" fmla="*/ 368546 h 988942"/>
                        <a:gd name="connsiteX36" fmla="*/ 260 w 1285586"/>
                        <a:gd name="connsiteY36" fmla="*/ 368546 h 988942"/>
                        <a:gd name="connsiteX37" fmla="*/ 0 w 1285586"/>
                        <a:gd name="connsiteY37" fmla="*/ 367076 h 988942"/>
                        <a:gd name="connsiteX38" fmla="*/ 642793 w 1285586"/>
                        <a:gd name="connsiteY38" fmla="*/ 0 h 9889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</a:cxnLst>
                      <a:rect l="l" t="t" r="r" b="b"/>
                      <a:pathLst>
                        <a:path w="1285586" h="988942">
                          <a:moveTo>
                            <a:pt x="642793" y="0"/>
                          </a:moveTo>
                          <a:cubicBezTo>
                            <a:pt x="997798" y="0"/>
                            <a:pt x="1285586" y="164346"/>
                            <a:pt x="1285586" y="367076"/>
                          </a:cubicBezTo>
                          <a:lnTo>
                            <a:pt x="1285327" y="368546"/>
                          </a:lnTo>
                          <a:lnTo>
                            <a:pt x="1285586" y="368546"/>
                          </a:lnTo>
                          <a:lnTo>
                            <a:pt x="1285586" y="405176"/>
                          </a:lnTo>
                          <a:lnTo>
                            <a:pt x="1285586" y="406646"/>
                          </a:lnTo>
                          <a:lnTo>
                            <a:pt x="1285586" y="414701"/>
                          </a:lnTo>
                          <a:lnTo>
                            <a:pt x="1285586" y="416171"/>
                          </a:lnTo>
                          <a:lnTo>
                            <a:pt x="1285586" y="452801"/>
                          </a:lnTo>
                          <a:lnTo>
                            <a:pt x="1285586" y="454271"/>
                          </a:lnTo>
                          <a:lnTo>
                            <a:pt x="1285586" y="535234"/>
                          </a:lnTo>
                          <a:lnTo>
                            <a:pt x="1285586" y="536141"/>
                          </a:lnTo>
                          <a:lnTo>
                            <a:pt x="1285586" y="573334"/>
                          </a:lnTo>
                          <a:lnTo>
                            <a:pt x="1285586" y="574241"/>
                          </a:lnTo>
                          <a:lnTo>
                            <a:pt x="1285586" y="582859"/>
                          </a:lnTo>
                          <a:lnTo>
                            <a:pt x="1285586" y="583766"/>
                          </a:lnTo>
                          <a:lnTo>
                            <a:pt x="1285586" y="620959"/>
                          </a:lnTo>
                          <a:lnTo>
                            <a:pt x="1285426" y="620959"/>
                          </a:lnTo>
                          <a:lnTo>
                            <a:pt x="1285586" y="621866"/>
                          </a:lnTo>
                          <a:cubicBezTo>
                            <a:pt x="1285586" y="824596"/>
                            <a:pt x="997798" y="988942"/>
                            <a:pt x="642793" y="988942"/>
                          </a:cubicBezTo>
                          <a:cubicBezTo>
                            <a:pt x="287788" y="988942"/>
                            <a:pt x="0" y="824596"/>
                            <a:pt x="0" y="621866"/>
                          </a:cubicBezTo>
                          <a:lnTo>
                            <a:pt x="160" y="620959"/>
                          </a:lnTo>
                          <a:lnTo>
                            <a:pt x="0" y="620959"/>
                          </a:lnTo>
                          <a:lnTo>
                            <a:pt x="0" y="583766"/>
                          </a:lnTo>
                          <a:lnTo>
                            <a:pt x="0" y="582859"/>
                          </a:lnTo>
                          <a:lnTo>
                            <a:pt x="0" y="574241"/>
                          </a:lnTo>
                          <a:lnTo>
                            <a:pt x="0" y="573334"/>
                          </a:lnTo>
                          <a:lnTo>
                            <a:pt x="0" y="536141"/>
                          </a:lnTo>
                          <a:lnTo>
                            <a:pt x="0" y="535234"/>
                          </a:lnTo>
                          <a:lnTo>
                            <a:pt x="0" y="454271"/>
                          </a:lnTo>
                          <a:lnTo>
                            <a:pt x="0" y="452801"/>
                          </a:lnTo>
                          <a:lnTo>
                            <a:pt x="0" y="416171"/>
                          </a:lnTo>
                          <a:lnTo>
                            <a:pt x="0" y="414701"/>
                          </a:lnTo>
                          <a:lnTo>
                            <a:pt x="0" y="406646"/>
                          </a:lnTo>
                          <a:lnTo>
                            <a:pt x="0" y="405176"/>
                          </a:lnTo>
                          <a:lnTo>
                            <a:pt x="0" y="368546"/>
                          </a:lnTo>
                          <a:lnTo>
                            <a:pt x="260" y="368546"/>
                          </a:lnTo>
                          <a:lnTo>
                            <a:pt x="0" y="367076"/>
                          </a:lnTo>
                          <a:cubicBezTo>
                            <a:pt x="0" y="164346"/>
                            <a:pt x="287788" y="0"/>
                            <a:pt x="642793" y="0"/>
                          </a:cubicBezTo>
                          <a:close/>
                        </a:path>
                      </a:pathLst>
                    </a:custGeom>
                    <a:solidFill>
                      <a:schemeClr val="accent5">
                        <a:lumMod val="75000"/>
                      </a:schemeClr>
                    </a:solidFill>
                    <a:ln>
                      <a:noFill/>
                    </a:ln>
                    <a:effectLst>
                      <a:outerShdw blurRad="50800" dist="25400" dir="5400000" algn="t" rotWithShape="0">
                        <a:prstClr val="black">
                          <a:alpha val="15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91" name="Freeform: Shape 90">
                      <a:extLst>
                        <a:ext uri="{FF2B5EF4-FFF2-40B4-BE49-F238E27FC236}">
                          <a16:creationId xmlns:a16="http://schemas.microsoft.com/office/drawing/2014/main" id="{FB6DD64C-8D6C-FF58-BB11-71304AAA5C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2357" y="3039019"/>
                      <a:ext cx="1285586" cy="734152"/>
                    </a:xfrm>
                    <a:custGeom>
                      <a:avLst/>
                      <a:gdLst>
                        <a:gd name="connsiteX0" fmla="*/ 649937 w 1285586"/>
                        <a:gd name="connsiteY0" fmla="*/ 124039 h 734152"/>
                        <a:gd name="connsiteX1" fmla="*/ 141052 w 1285586"/>
                        <a:gd name="connsiteY1" fmla="*/ 367076 h 734152"/>
                        <a:gd name="connsiteX2" fmla="*/ 649937 w 1285586"/>
                        <a:gd name="connsiteY2" fmla="*/ 610113 h 734152"/>
                        <a:gd name="connsiteX3" fmla="*/ 1158822 w 1285586"/>
                        <a:gd name="connsiteY3" fmla="*/ 367076 h 734152"/>
                        <a:gd name="connsiteX4" fmla="*/ 649937 w 1285586"/>
                        <a:gd name="connsiteY4" fmla="*/ 124039 h 734152"/>
                        <a:gd name="connsiteX5" fmla="*/ 642793 w 1285586"/>
                        <a:gd name="connsiteY5" fmla="*/ 0 h 734152"/>
                        <a:gd name="connsiteX6" fmla="*/ 1285586 w 1285586"/>
                        <a:gd name="connsiteY6" fmla="*/ 367076 h 734152"/>
                        <a:gd name="connsiteX7" fmla="*/ 642793 w 1285586"/>
                        <a:gd name="connsiteY7" fmla="*/ 734152 h 734152"/>
                        <a:gd name="connsiteX8" fmla="*/ 0 w 1285586"/>
                        <a:gd name="connsiteY8" fmla="*/ 367076 h 734152"/>
                        <a:gd name="connsiteX9" fmla="*/ 642793 w 1285586"/>
                        <a:gd name="connsiteY9" fmla="*/ 0 h 7341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85586" h="734152">
                          <a:moveTo>
                            <a:pt x="649937" y="124039"/>
                          </a:moveTo>
                          <a:cubicBezTo>
                            <a:pt x="368888" y="124039"/>
                            <a:pt x="141052" y="232850"/>
                            <a:pt x="141052" y="367076"/>
                          </a:cubicBezTo>
                          <a:cubicBezTo>
                            <a:pt x="141052" y="501302"/>
                            <a:pt x="368888" y="610113"/>
                            <a:pt x="649937" y="610113"/>
                          </a:cubicBezTo>
                          <a:cubicBezTo>
                            <a:pt x="930986" y="610113"/>
                            <a:pt x="1158822" y="501302"/>
                            <a:pt x="1158822" y="367076"/>
                          </a:cubicBezTo>
                          <a:cubicBezTo>
                            <a:pt x="1158822" y="232850"/>
                            <a:pt x="930986" y="124039"/>
                            <a:pt x="649937" y="124039"/>
                          </a:cubicBezTo>
                          <a:close/>
                          <a:moveTo>
                            <a:pt x="642793" y="0"/>
                          </a:moveTo>
                          <a:cubicBezTo>
                            <a:pt x="997798" y="0"/>
                            <a:pt x="1285586" y="164346"/>
                            <a:pt x="1285586" y="367076"/>
                          </a:cubicBezTo>
                          <a:cubicBezTo>
                            <a:pt x="1285586" y="569806"/>
                            <a:pt x="997798" y="734152"/>
                            <a:pt x="642793" y="734152"/>
                          </a:cubicBezTo>
                          <a:cubicBezTo>
                            <a:pt x="287788" y="734152"/>
                            <a:pt x="0" y="569806"/>
                            <a:pt x="0" y="367076"/>
                          </a:cubicBezTo>
                          <a:cubicBezTo>
                            <a:pt x="0" y="164346"/>
                            <a:pt x="287788" y="0"/>
                            <a:pt x="642793" y="0"/>
                          </a:cubicBezTo>
                          <a:close/>
                        </a:path>
                      </a:pathLst>
                    </a:custGeom>
                    <a:solidFill>
                      <a:schemeClr val="accent5">
                        <a:lumMod val="60000"/>
                        <a:lumOff val="40000"/>
                      </a:schemeClr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22DB5E00-0723-FC82-121B-2639DCD8BAA5}"/>
              </a:ext>
            </a:extLst>
          </p:cNvPr>
          <p:cNvGrpSpPr/>
          <p:nvPr/>
        </p:nvGrpSpPr>
        <p:grpSpPr>
          <a:xfrm>
            <a:off x="5530611" y="1878703"/>
            <a:ext cx="1314192" cy="899431"/>
            <a:chOff x="3149013" y="545879"/>
            <a:chExt cx="2562482" cy="1753760"/>
          </a:xfrm>
        </p:grpSpPr>
        <p:sp>
          <p:nvSpPr>
            <p:cNvPr id="97" name="Parallelogram 89">
              <a:extLst>
                <a:ext uri="{FF2B5EF4-FFF2-40B4-BE49-F238E27FC236}">
                  <a16:creationId xmlns:a16="http://schemas.microsoft.com/office/drawing/2014/main" id="{6DAA5CC3-D4AA-D8BD-8906-B96B15A7B16E}"/>
                </a:ext>
              </a:extLst>
            </p:cNvPr>
            <p:cNvSpPr/>
            <p:nvPr/>
          </p:nvSpPr>
          <p:spPr>
            <a:xfrm rot="1348609">
              <a:off x="3149013" y="740552"/>
              <a:ext cx="2485527" cy="906523"/>
            </a:xfrm>
            <a:custGeom>
              <a:avLst/>
              <a:gdLst>
                <a:gd name="connsiteX0" fmla="*/ 0 w 2081023"/>
                <a:gd name="connsiteY0" fmla="*/ 573654 h 573654"/>
                <a:gd name="connsiteX1" fmla="*/ 573459 w 2081023"/>
                <a:gd name="connsiteY1" fmla="*/ 0 h 573654"/>
                <a:gd name="connsiteX2" fmla="*/ 2081023 w 2081023"/>
                <a:gd name="connsiteY2" fmla="*/ 0 h 573654"/>
                <a:gd name="connsiteX3" fmla="*/ 1507564 w 2081023"/>
                <a:gd name="connsiteY3" fmla="*/ 573654 h 573654"/>
                <a:gd name="connsiteX4" fmla="*/ 0 w 2081023"/>
                <a:gd name="connsiteY4" fmla="*/ 573654 h 573654"/>
                <a:gd name="connsiteX0" fmla="*/ 0 w 2081023"/>
                <a:gd name="connsiteY0" fmla="*/ 573654 h 758991"/>
                <a:gd name="connsiteX1" fmla="*/ 573459 w 2081023"/>
                <a:gd name="connsiteY1" fmla="*/ 0 h 758991"/>
                <a:gd name="connsiteX2" fmla="*/ 2081023 w 2081023"/>
                <a:gd name="connsiteY2" fmla="*/ 0 h 758991"/>
                <a:gd name="connsiteX3" fmla="*/ 1591117 w 2081023"/>
                <a:gd name="connsiteY3" fmla="*/ 758991 h 758991"/>
                <a:gd name="connsiteX4" fmla="*/ 0 w 2081023"/>
                <a:gd name="connsiteY4" fmla="*/ 573654 h 75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1023" h="758991">
                  <a:moveTo>
                    <a:pt x="0" y="573654"/>
                  </a:moveTo>
                  <a:lnTo>
                    <a:pt x="573459" y="0"/>
                  </a:lnTo>
                  <a:lnTo>
                    <a:pt x="2081023" y="0"/>
                  </a:lnTo>
                  <a:lnTo>
                    <a:pt x="1591117" y="758991"/>
                  </a:lnTo>
                  <a:lnTo>
                    <a:pt x="0" y="573654"/>
                  </a:lnTo>
                  <a:close/>
                </a:path>
              </a:pathLst>
            </a:custGeom>
            <a:solidFill>
              <a:schemeClr val="accent6">
                <a:alpha val="89804"/>
              </a:schemeClr>
            </a:solidFill>
            <a:ln w="5932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35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0FAB36D6-BAAA-A7B1-0316-9C107F0E2A77}"/>
                </a:ext>
              </a:extLst>
            </p:cNvPr>
            <p:cNvGrpSpPr/>
            <p:nvPr/>
          </p:nvGrpSpPr>
          <p:grpSpPr>
            <a:xfrm>
              <a:off x="3157202" y="545879"/>
              <a:ext cx="2554293" cy="1753760"/>
              <a:chOff x="3157203" y="545879"/>
              <a:chExt cx="2554292" cy="1753760"/>
            </a:xfrm>
          </p:grpSpPr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19B68B18-F570-7B93-E268-05991E401D7B}"/>
                  </a:ext>
                </a:extLst>
              </p:cNvPr>
              <p:cNvSpPr/>
              <p:nvPr/>
            </p:nvSpPr>
            <p:spPr>
              <a:xfrm>
                <a:off x="3157203" y="932790"/>
                <a:ext cx="1658600" cy="1363088"/>
              </a:xfrm>
              <a:custGeom>
                <a:avLst/>
                <a:gdLst>
                  <a:gd name="connsiteX0" fmla="*/ 0 w 1658600"/>
                  <a:gd name="connsiteY0" fmla="*/ 0 h 1363088"/>
                  <a:gd name="connsiteX1" fmla="*/ 1658600 w 1658600"/>
                  <a:gd name="connsiteY1" fmla="*/ 686318 h 1363088"/>
                  <a:gd name="connsiteX2" fmla="*/ 1658600 w 1658600"/>
                  <a:gd name="connsiteY2" fmla="*/ 1363088 h 1363088"/>
                  <a:gd name="connsiteX3" fmla="*/ 0 w 1658600"/>
                  <a:gd name="connsiteY3" fmla="*/ 675467 h 1363088"/>
                  <a:gd name="connsiteX4" fmla="*/ 0 w 1658600"/>
                  <a:gd name="connsiteY4" fmla="*/ 0 h 1363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8600" h="1363088">
                    <a:moveTo>
                      <a:pt x="0" y="0"/>
                    </a:moveTo>
                    <a:lnTo>
                      <a:pt x="1658600" y="686318"/>
                    </a:lnTo>
                    <a:lnTo>
                      <a:pt x="1658600" y="1363088"/>
                    </a:lnTo>
                    <a:lnTo>
                      <a:pt x="0" y="6754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59322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351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A9FB414A-6037-11D7-8BCF-1DCE4DCA72DE}"/>
                  </a:ext>
                </a:extLst>
              </p:cNvPr>
              <p:cNvSpPr/>
              <p:nvPr/>
            </p:nvSpPr>
            <p:spPr>
              <a:xfrm>
                <a:off x="3157203" y="932790"/>
                <a:ext cx="1658600" cy="1356951"/>
              </a:xfrm>
              <a:custGeom>
                <a:avLst/>
                <a:gdLst>
                  <a:gd name="connsiteX0" fmla="*/ 0 w 1658600"/>
                  <a:gd name="connsiteY0" fmla="*/ 0 h 1356951"/>
                  <a:gd name="connsiteX1" fmla="*/ 1658600 w 1658600"/>
                  <a:gd name="connsiteY1" fmla="*/ 673149 h 1356951"/>
                  <a:gd name="connsiteX2" fmla="*/ 1658600 w 1658600"/>
                  <a:gd name="connsiteY2" fmla="*/ 1356951 h 1356951"/>
                  <a:gd name="connsiteX3" fmla="*/ 782451 w 1658600"/>
                  <a:gd name="connsiteY3" fmla="*/ 992375 h 1356951"/>
                  <a:gd name="connsiteX4" fmla="*/ 0 w 1658600"/>
                  <a:gd name="connsiteY4" fmla="*/ 0 h 1356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8600" h="1356951">
                    <a:moveTo>
                      <a:pt x="0" y="0"/>
                    </a:moveTo>
                    <a:lnTo>
                      <a:pt x="1658600" y="673149"/>
                    </a:lnTo>
                    <a:lnTo>
                      <a:pt x="1658600" y="1356951"/>
                    </a:lnTo>
                    <a:lnTo>
                      <a:pt x="782451" y="9923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15000"/>
                </a:schemeClr>
              </a:solidFill>
              <a:ln w="59322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351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97B5612D-DC45-272D-EE8E-C706EC4723B5}"/>
                  </a:ext>
                </a:extLst>
              </p:cNvPr>
              <p:cNvSpPr/>
              <p:nvPr/>
            </p:nvSpPr>
            <p:spPr>
              <a:xfrm>
                <a:off x="4815803" y="1248478"/>
                <a:ext cx="895692" cy="1051161"/>
              </a:xfrm>
              <a:custGeom>
                <a:avLst/>
                <a:gdLst>
                  <a:gd name="connsiteX0" fmla="*/ 895692 w 895692"/>
                  <a:gd name="connsiteY0" fmla="*/ 0 h 1051161"/>
                  <a:gd name="connsiteX1" fmla="*/ 895692 w 895692"/>
                  <a:gd name="connsiteY1" fmla="*/ 638822 h 1051161"/>
                  <a:gd name="connsiteX2" fmla="*/ 0 w 895692"/>
                  <a:gd name="connsiteY2" fmla="*/ 1051161 h 1051161"/>
                  <a:gd name="connsiteX3" fmla="*/ 0 w 895692"/>
                  <a:gd name="connsiteY3" fmla="*/ 370632 h 1051161"/>
                  <a:gd name="connsiteX4" fmla="*/ 895692 w 895692"/>
                  <a:gd name="connsiteY4" fmla="*/ 0 h 1051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5692" h="1051161">
                    <a:moveTo>
                      <a:pt x="895692" y="0"/>
                    </a:moveTo>
                    <a:lnTo>
                      <a:pt x="895692" y="638822"/>
                    </a:lnTo>
                    <a:lnTo>
                      <a:pt x="0" y="1051161"/>
                    </a:lnTo>
                    <a:lnTo>
                      <a:pt x="0" y="370632"/>
                    </a:lnTo>
                    <a:lnTo>
                      <a:pt x="895692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59322" cap="flat">
                <a:noFill/>
                <a:prstDash val="solid"/>
                <a:miter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endParaRPr lang="en-US" sz="1351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FB1E367A-2861-7C02-4B93-1AE2FC36A2D4}"/>
                  </a:ext>
                </a:extLst>
              </p:cNvPr>
              <p:cNvSpPr/>
              <p:nvPr/>
            </p:nvSpPr>
            <p:spPr>
              <a:xfrm>
                <a:off x="4815803" y="1248479"/>
                <a:ext cx="895691" cy="1049897"/>
              </a:xfrm>
              <a:custGeom>
                <a:avLst/>
                <a:gdLst>
                  <a:gd name="connsiteX0" fmla="*/ 895691 w 895691"/>
                  <a:gd name="connsiteY0" fmla="*/ 0 h 1049897"/>
                  <a:gd name="connsiteX1" fmla="*/ 492640 w 895691"/>
                  <a:gd name="connsiteY1" fmla="*/ 822465 h 1049897"/>
                  <a:gd name="connsiteX2" fmla="*/ 0 w 895691"/>
                  <a:gd name="connsiteY2" fmla="*/ 1049897 h 1049897"/>
                  <a:gd name="connsiteX3" fmla="*/ 0 w 895691"/>
                  <a:gd name="connsiteY3" fmla="*/ 370631 h 1049897"/>
                  <a:gd name="connsiteX4" fmla="*/ 895691 w 895691"/>
                  <a:gd name="connsiteY4" fmla="*/ 0 h 1049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5691" h="1049897">
                    <a:moveTo>
                      <a:pt x="895691" y="0"/>
                    </a:moveTo>
                    <a:lnTo>
                      <a:pt x="492640" y="822465"/>
                    </a:lnTo>
                    <a:lnTo>
                      <a:pt x="0" y="1049897"/>
                    </a:lnTo>
                    <a:lnTo>
                      <a:pt x="0" y="370631"/>
                    </a:lnTo>
                    <a:lnTo>
                      <a:pt x="895691" y="0"/>
                    </a:lnTo>
                    <a:close/>
                  </a:path>
                </a:pathLst>
              </a:custGeom>
              <a:solidFill>
                <a:schemeClr val="bg1">
                  <a:alpha val="15000"/>
                </a:schemeClr>
              </a:solidFill>
              <a:ln w="59322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351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1366FC37-20AA-61B7-2783-DDBFC14BD9E4}"/>
                  </a:ext>
                </a:extLst>
              </p:cNvPr>
              <p:cNvGrpSpPr/>
              <p:nvPr/>
            </p:nvGrpSpPr>
            <p:grpSpPr>
              <a:xfrm>
                <a:off x="3680971" y="545879"/>
                <a:ext cx="1752185" cy="1017783"/>
                <a:chOff x="7910588" y="2231573"/>
                <a:chExt cx="1467028" cy="852145"/>
              </a:xfrm>
            </p:grpSpPr>
            <p:grpSp>
              <p:nvGrpSpPr>
                <p:cNvPr id="104" name="Group 103">
                  <a:extLst>
                    <a:ext uri="{FF2B5EF4-FFF2-40B4-BE49-F238E27FC236}">
                      <a16:creationId xmlns:a16="http://schemas.microsoft.com/office/drawing/2014/main" id="{35BDEFEA-5AF9-B6B6-0569-E6374D548768}"/>
                    </a:ext>
                  </a:extLst>
                </p:cNvPr>
                <p:cNvGrpSpPr/>
                <p:nvPr/>
              </p:nvGrpSpPr>
              <p:grpSpPr>
                <a:xfrm>
                  <a:off x="7910588" y="2231573"/>
                  <a:ext cx="820696" cy="567860"/>
                  <a:chOff x="7910588" y="2231573"/>
                  <a:chExt cx="820696" cy="567860"/>
                </a:xfrm>
              </p:grpSpPr>
              <p:sp>
                <p:nvSpPr>
                  <p:cNvPr id="110" name="Rectangle 311">
                    <a:extLst>
                      <a:ext uri="{FF2B5EF4-FFF2-40B4-BE49-F238E27FC236}">
                        <a16:creationId xmlns:a16="http://schemas.microsoft.com/office/drawing/2014/main" id="{A78E861B-3079-BA99-787A-14B549E6D3DD}"/>
                      </a:ext>
                    </a:extLst>
                  </p:cNvPr>
                  <p:cNvSpPr/>
                  <p:nvPr/>
                </p:nvSpPr>
                <p:spPr>
                  <a:xfrm rot="17539879">
                    <a:off x="8235061" y="2303210"/>
                    <a:ext cx="329298" cy="663148"/>
                  </a:xfrm>
                  <a:custGeom>
                    <a:avLst/>
                    <a:gdLst>
                      <a:gd name="connsiteX0" fmla="*/ 0 w 406972"/>
                      <a:gd name="connsiteY0" fmla="*/ 0 h 768367"/>
                      <a:gd name="connsiteX1" fmla="*/ 406972 w 406972"/>
                      <a:gd name="connsiteY1" fmla="*/ 0 h 768367"/>
                      <a:gd name="connsiteX2" fmla="*/ 406972 w 406972"/>
                      <a:gd name="connsiteY2" fmla="*/ 768367 h 768367"/>
                      <a:gd name="connsiteX3" fmla="*/ 0 w 406972"/>
                      <a:gd name="connsiteY3" fmla="*/ 768367 h 768367"/>
                      <a:gd name="connsiteX4" fmla="*/ 0 w 406972"/>
                      <a:gd name="connsiteY4" fmla="*/ 0 h 768367"/>
                      <a:gd name="connsiteX0" fmla="*/ 0 w 410179"/>
                      <a:gd name="connsiteY0" fmla="*/ 0 h 768367"/>
                      <a:gd name="connsiteX1" fmla="*/ 406972 w 410179"/>
                      <a:gd name="connsiteY1" fmla="*/ 0 h 768367"/>
                      <a:gd name="connsiteX2" fmla="*/ 410179 w 410179"/>
                      <a:gd name="connsiteY2" fmla="*/ 172770 h 768367"/>
                      <a:gd name="connsiteX3" fmla="*/ 406972 w 410179"/>
                      <a:gd name="connsiteY3" fmla="*/ 768367 h 768367"/>
                      <a:gd name="connsiteX4" fmla="*/ 0 w 410179"/>
                      <a:gd name="connsiteY4" fmla="*/ 768367 h 768367"/>
                      <a:gd name="connsiteX5" fmla="*/ 0 w 410179"/>
                      <a:gd name="connsiteY5" fmla="*/ 0 h 768367"/>
                      <a:gd name="connsiteX0" fmla="*/ 0 w 410179"/>
                      <a:gd name="connsiteY0" fmla="*/ 0 h 768367"/>
                      <a:gd name="connsiteX1" fmla="*/ 410179 w 410179"/>
                      <a:gd name="connsiteY1" fmla="*/ 172770 h 768367"/>
                      <a:gd name="connsiteX2" fmla="*/ 406972 w 410179"/>
                      <a:gd name="connsiteY2" fmla="*/ 768367 h 768367"/>
                      <a:gd name="connsiteX3" fmla="*/ 0 w 410179"/>
                      <a:gd name="connsiteY3" fmla="*/ 768367 h 768367"/>
                      <a:gd name="connsiteX4" fmla="*/ 0 w 410179"/>
                      <a:gd name="connsiteY4" fmla="*/ 0 h 768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0179" h="768367">
                        <a:moveTo>
                          <a:pt x="0" y="0"/>
                        </a:moveTo>
                        <a:lnTo>
                          <a:pt x="410179" y="172770"/>
                        </a:lnTo>
                        <a:lnTo>
                          <a:pt x="406972" y="768367"/>
                        </a:lnTo>
                        <a:lnTo>
                          <a:pt x="0" y="7683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29000">
                        <a:schemeClr val="tx1">
                          <a:alpha val="0"/>
                        </a:schemeClr>
                      </a:gs>
                      <a:gs pos="100000">
                        <a:schemeClr val="tx1">
                          <a:alpha val="30000"/>
                        </a:schemeClr>
                      </a:gs>
                    </a:gsLst>
                    <a:lin ang="18600000" scaled="0"/>
                    <a:tileRect/>
                  </a:gra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grpSp>
                <p:nvGrpSpPr>
                  <p:cNvPr id="111" name="Group 110">
                    <a:extLst>
                      <a:ext uri="{FF2B5EF4-FFF2-40B4-BE49-F238E27FC236}">
                        <a16:creationId xmlns:a16="http://schemas.microsoft.com/office/drawing/2014/main" id="{1E51A6A3-691C-67E0-E045-9D4BC17826BA}"/>
                      </a:ext>
                    </a:extLst>
                  </p:cNvPr>
                  <p:cNvGrpSpPr/>
                  <p:nvPr/>
                </p:nvGrpSpPr>
                <p:grpSpPr>
                  <a:xfrm>
                    <a:off x="7910588" y="2231573"/>
                    <a:ext cx="597883" cy="465235"/>
                    <a:chOff x="2462357" y="3039024"/>
                    <a:chExt cx="1285586" cy="1010371"/>
                  </a:xfrm>
                </p:grpSpPr>
                <p:sp>
                  <p:nvSpPr>
                    <p:cNvPr id="112" name="Freeform: Shape 111">
                      <a:extLst>
                        <a:ext uri="{FF2B5EF4-FFF2-40B4-BE49-F238E27FC236}">
                          <a16:creationId xmlns:a16="http://schemas.microsoft.com/office/drawing/2014/main" id="{CFFED575-F8B9-28CD-30E4-85E73D24E1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2357" y="3060453"/>
                      <a:ext cx="1285586" cy="988942"/>
                    </a:xfrm>
                    <a:custGeom>
                      <a:avLst/>
                      <a:gdLst>
                        <a:gd name="connsiteX0" fmla="*/ 642793 w 1285586"/>
                        <a:gd name="connsiteY0" fmla="*/ 0 h 988942"/>
                        <a:gd name="connsiteX1" fmla="*/ 1285586 w 1285586"/>
                        <a:gd name="connsiteY1" fmla="*/ 367076 h 988942"/>
                        <a:gd name="connsiteX2" fmla="*/ 1285327 w 1285586"/>
                        <a:gd name="connsiteY2" fmla="*/ 368546 h 988942"/>
                        <a:gd name="connsiteX3" fmla="*/ 1285586 w 1285586"/>
                        <a:gd name="connsiteY3" fmla="*/ 368546 h 988942"/>
                        <a:gd name="connsiteX4" fmla="*/ 1285586 w 1285586"/>
                        <a:gd name="connsiteY4" fmla="*/ 405176 h 988942"/>
                        <a:gd name="connsiteX5" fmla="*/ 1285586 w 1285586"/>
                        <a:gd name="connsiteY5" fmla="*/ 406646 h 988942"/>
                        <a:gd name="connsiteX6" fmla="*/ 1285586 w 1285586"/>
                        <a:gd name="connsiteY6" fmla="*/ 414701 h 988942"/>
                        <a:gd name="connsiteX7" fmla="*/ 1285586 w 1285586"/>
                        <a:gd name="connsiteY7" fmla="*/ 416171 h 988942"/>
                        <a:gd name="connsiteX8" fmla="*/ 1285586 w 1285586"/>
                        <a:gd name="connsiteY8" fmla="*/ 452801 h 988942"/>
                        <a:gd name="connsiteX9" fmla="*/ 1285586 w 1285586"/>
                        <a:gd name="connsiteY9" fmla="*/ 454271 h 988942"/>
                        <a:gd name="connsiteX10" fmla="*/ 1285586 w 1285586"/>
                        <a:gd name="connsiteY10" fmla="*/ 535234 h 988942"/>
                        <a:gd name="connsiteX11" fmla="*/ 1285586 w 1285586"/>
                        <a:gd name="connsiteY11" fmla="*/ 536141 h 988942"/>
                        <a:gd name="connsiteX12" fmla="*/ 1285586 w 1285586"/>
                        <a:gd name="connsiteY12" fmla="*/ 573334 h 988942"/>
                        <a:gd name="connsiteX13" fmla="*/ 1285586 w 1285586"/>
                        <a:gd name="connsiteY13" fmla="*/ 574241 h 988942"/>
                        <a:gd name="connsiteX14" fmla="*/ 1285586 w 1285586"/>
                        <a:gd name="connsiteY14" fmla="*/ 582859 h 988942"/>
                        <a:gd name="connsiteX15" fmla="*/ 1285586 w 1285586"/>
                        <a:gd name="connsiteY15" fmla="*/ 583766 h 988942"/>
                        <a:gd name="connsiteX16" fmla="*/ 1285586 w 1285586"/>
                        <a:gd name="connsiteY16" fmla="*/ 620959 h 988942"/>
                        <a:gd name="connsiteX17" fmla="*/ 1285426 w 1285586"/>
                        <a:gd name="connsiteY17" fmla="*/ 620959 h 988942"/>
                        <a:gd name="connsiteX18" fmla="*/ 1285586 w 1285586"/>
                        <a:gd name="connsiteY18" fmla="*/ 621866 h 988942"/>
                        <a:gd name="connsiteX19" fmla="*/ 642793 w 1285586"/>
                        <a:gd name="connsiteY19" fmla="*/ 988942 h 988942"/>
                        <a:gd name="connsiteX20" fmla="*/ 0 w 1285586"/>
                        <a:gd name="connsiteY20" fmla="*/ 621866 h 988942"/>
                        <a:gd name="connsiteX21" fmla="*/ 160 w 1285586"/>
                        <a:gd name="connsiteY21" fmla="*/ 620959 h 988942"/>
                        <a:gd name="connsiteX22" fmla="*/ 0 w 1285586"/>
                        <a:gd name="connsiteY22" fmla="*/ 620959 h 988942"/>
                        <a:gd name="connsiteX23" fmla="*/ 0 w 1285586"/>
                        <a:gd name="connsiteY23" fmla="*/ 583766 h 988942"/>
                        <a:gd name="connsiteX24" fmla="*/ 0 w 1285586"/>
                        <a:gd name="connsiteY24" fmla="*/ 582859 h 988942"/>
                        <a:gd name="connsiteX25" fmla="*/ 0 w 1285586"/>
                        <a:gd name="connsiteY25" fmla="*/ 574241 h 988942"/>
                        <a:gd name="connsiteX26" fmla="*/ 0 w 1285586"/>
                        <a:gd name="connsiteY26" fmla="*/ 573334 h 988942"/>
                        <a:gd name="connsiteX27" fmla="*/ 0 w 1285586"/>
                        <a:gd name="connsiteY27" fmla="*/ 536141 h 988942"/>
                        <a:gd name="connsiteX28" fmla="*/ 0 w 1285586"/>
                        <a:gd name="connsiteY28" fmla="*/ 535234 h 988942"/>
                        <a:gd name="connsiteX29" fmla="*/ 0 w 1285586"/>
                        <a:gd name="connsiteY29" fmla="*/ 454271 h 988942"/>
                        <a:gd name="connsiteX30" fmla="*/ 0 w 1285586"/>
                        <a:gd name="connsiteY30" fmla="*/ 452801 h 988942"/>
                        <a:gd name="connsiteX31" fmla="*/ 0 w 1285586"/>
                        <a:gd name="connsiteY31" fmla="*/ 416171 h 988942"/>
                        <a:gd name="connsiteX32" fmla="*/ 0 w 1285586"/>
                        <a:gd name="connsiteY32" fmla="*/ 414701 h 988942"/>
                        <a:gd name="connsiteX33" fmla="*/ 0 w 1285586"/>
                        <a:gd name="connsiteY33" fmla="*/ 406646 h 988942"/>
                        <a:gd name="connsiteX34" fmla="*/ 0 w 1285586"/>
                        <a:gd name="connsiteY34" fmla="*/ 405176 h 988942"/>
                        <a:gd name="connsiteX35" fmla="*/ 0 w 1285586"/>
                        <a:gd name="connsiteY35" fmla="*/ 368546 h 988942"/>
                        <a:gd name="connsiteX36" fmla="*/ 260 w 1285586"/>
                        <a:gd name="connsiteY36" fmla="*/ 368546 h 988942"/>
                        <a:gd name="connsiteX37" fmla="*/ 0 w 1285586"/>
                        <a:gd name="connsiteY37" fmla="*/ 367076 h 988942"/>
                        <a:gd name="connsiteX38" fmla="*/ 642793 w 1285586"/>
                        <a:gd name="connsiteY38" fmla="*/ 0 h 9889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</a:cxnLst>
                      <a:rect l="l" t="t" r="r" b="b"/>
                      <a:pathLst>
                        <a:path w="1285586" h="988942">
                          <a:moveTo>
                            <a:pt x="642793" y="0"/>
                          </a:moveTo>
                          <a:cubicBezTo>
                            <a:pt x="997798" y="0"/>
                            <a:pt x="1285586" y="164346"/>
                            <a:pt x="1285586" y="367076"/>
                          </a:cubicBezTo>
                          <a:lnTo>
                            <a:pt x="1285327" y="368546"/>
                          </a:lnTo>
                          <a:lnTo>
                            <a:pt x="1285586" y="368546"/>
                          </a:lnTo>
                          <a:lnTo>
                            <a:pt x="1285586" y="405176"/>
                          </a:lnTo>
                          <a:lnTo>
                            <a:pt x="1285586" y="406646"/>
                          </a:lnTo>
                          <a:lnTo>
                            <a:pt x="1285586" y="414701"/>
                          </a:lnTo>
                          <a:lnTo>
                            <a:pt x="1285586" y="416171"/>
                          </a:lnTo>
                          <a:lnTo>
                            <a:pt x="1285586" y="452801"/>
                          </a:lnTo>
                          <a:lnTo>
                            <a:pt x="1285586" y="454271"/>
                          </a:lnTo>
                          <a:lnTo>
                            <a:pt x="1285586" y="535234"/>
                          </a:lnTo>
                          <a:lnTo>
                            <a:pt x="1285586" y="536141"/>
                          </a:lnTo>
                          <a:lnTo>
                            <a:pt x="1285586" y="573334"/>
                          </a:lnTo>
                          <a:lnTo>
                            <a:pt x="1285586" y="574241"/>
                          </a:lnTo>
                          <a:lnTo>
                            <a:pt x="1285586" y="582859"/>
                          </a:lnTo>
                          <a:lnTo>
                            <a:pt x="1285586" y="583766"/>
                          </a:lnTo>
                          <a:lnTo>
                            <a:pt x="1285586" y="620959"/>
                          </a:lnTo>
                          <a:lnTo>
                            <a:pt x="1285426" y="620959"/>
                          </a:lnTo>
                          <a:lnTo>
                            <a:pt x="1285586" y="621866"/>
                          </a:lnTo>
                          <a:cubicBezTo>
                            <a:pt x="1285586" y="824596"/>
                            <a:pt x="997798" y="988942"/>
                            <a:pt x="642793" y="988942"/>
                          </a:cubicBezTo>
                          <a:cubicBezTo>
                            <a:pt x="287788" y="988942"/>
                            <a:pt x="0" y="824596"/>
                            <a:pt x="0" y="621866"/>
                          </a:cubicBezTo>
                          <a:lnTo>
                            <a:pt x="160" y="620959"/>
                          </a:lnTo>
                          <a:lnTo>
                            <a:pt x="0" y="620959"/>
                          </a:lnTo>
                          <a:lnTo>
                            <a:pt x="0" y="583766"/>
                          </a:lnTo>
                          <a:lnTo>
                            <a:pt x="0" y="582859"/>
                          </a:lnTo>
                          <a:lnTo>
                            <a:pt x="0" y="574241"/>
                          </a:lnTo>
                          <a:lnTo>
                            <a:pt x="0" y="573334"/>
                          </a:lnTo>
                          <a:lnTo>
                            <a:pt x="0" y="536141"/>
                          </a:lnTo>
                          <a:lnTo>
                            <a:pt x="0" y="535234"/>
                          </a:lnTo>
                          <a:lnTo>
                            <a:pt x="0" y="454271"/>
                          </a:lnTo>
                          <a:lnTo>
                            <a:pt x="0" y="452801"/>
                          </a:lnTo>
                          <a:lnTo>
                            <a:pt x="0" y="416171"/>
                          </a:lnTo>
                          <a:lnTo>
                            <a:pt x="0" y="414701"/>
                          </a:lnTo>
                          <a:lnTo>
                            <a:pt x="0" y="406646"/>
                          </a:lnTo>
                          <a:lnTo>
                            <a:pt x="0" y="405176"/>
                          </a:lnTo>
                          <a:lnTo>
                            <a:pt x="0" y="368546"/>
                          </a:lnTo>
                          <a:lnTo>
                            <a:pt x="260" y="368546"/>
                          </a:lnTo>
                          <a:lnTo>
                            <a:pt x="0" y="367076"/>
                          </a:lnTo>
                          <a:cubicBezTo>
                            <a:pt x="0" y="164346"/>
                            <a:pt x="287788" y="0"/>
                            <a:pt x="642793" y="0"/>
                          </a:cubicBezTo>
                          <a:close/>
                        </a:path>
                      </a:pathLst>
                    </a:custGeom>
                    <a:solidFill>
                      <a:schemeClr val="accent6">
                        <a:lumMod val="75000"/>
                      </a:schemeClr>
                    </a:solidFill>
                    <a:ln>
                      <a:noFill/>
                    </a:ln>
                    <a:effectLst>
                      <a:outerShdw blurRad="50800" dist="25400" dir="5400000" algn="t" rotWithShape="0">
                        <a:prstClr val="black">
                          <a:alpha val="15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113" name="Freeform: Shape 112">
                      <a:extLst>
                        <a:ext uri="{FF2B5EF4-FFF2-40B4-BE49-F238E27FC236}">
                          <a16:creationId xmlns:a16="http://schemas.microsoft.com/office/drawing/2014/main" id="{9B27486E-A592-B3B7-4A80-ECCCE91094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2357" y="3039024"/>
                      <a:ext cx="1285586" cy="734150"/>
                    </a:xfrm>
                    <a:custGeom>
                      <a:avLst/>
                      <a:gdLst>
                        <a:gd name="connsiteX0" fmla="*/ 649937 w 1285586"/>
                        <a:gd name="connsiteY0" fmla="*/ 124039 h 734152"/>
                        <a:gd name="connsiteX1" fmla="*/ 141052 w 1285586"/>
                        <a:gd name="connsiteY1" fmla="*/ 367076 h 734152"/>
                        <a:gd name="connsiteX2" fmla="*/ 649937 w 1285586"/>
                        <a:gd name="connsiteY2" fmla="*/ 610113 h 734152"/>
                        <a:gd name="connsiteX3" fmla="*/ 1158822 w 1285586"/>
                        <a:gd name="connsiteY3" fmla="*/ 367076 h 734152"/>
                        <a:gd name="connsiteX4" fmla="*/ 649937 w 1285586"/>
                        <a:gd name="connsiteY4" fmla="*/ 124039 h 734152"/>
                        <a:gd name="connsiteX5" fmla="*/ 642793 w 1285586"/>
                        <a:gd name="connsiteY5" fmla="*/ 0 h 734152"/>
                        <a:gd name="connsiteX6" fmla="*/ 1285586 w 1285586"/>
                        <a:gd name="connsiteY6" fmla="*/ 367076 h 734152"/>
                        <a:gd name="connsiteX7" fmla="*/ 642793 w 1285586"/>
                        <a:gd name="connsiteY7" fmla="*/ 734152 h 734152"/>
                        <a:gd name="connsiteX8" fmla="*/ 0 w 1285586"/>
                        <a:gd name="connsiteY8" fmla="*/ 367076 h 734152"/>
                        <a:gd name="connsiteX9" fmla="*/ 642793 w 1285586"/>
                        <a:gd name="connsiteY9" fmla="*/ 0 h 7341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85586" h="734152">
                          <a:moveTo>
                            <a:pt x="649937" y="124039"/>
                          </a:moveTo>
                          <a:cubicBezTo>
                            <a:pt x="368888" y="124039"/>
                            <a:pt x="141052" y="232850"/>
                            <a:pt x="141052" y="367076"/>
                          </a:cubicBezTo>
                          <a:cubicBezTo>
                            <a:pt x="141052" y="501302"/>
                            <a:pt x="368888" y="610113"/>
                            <a:pt x="649937" y="610113"/>
                          </a:cubicBezTo>
                          <a:cubicBezTo>
                            <a:pt x="930986" y="610113"/>
                            <a:pt x="1158822" y="501302"/>
                            <a:pt x="1158822" y="367076"/>
                          </a:cubicBezTo>
                          <a:cubicBezTo>
                            <a:pt x="1158822" y="232850"/>
                            <a:pt x="930986" y="124039"/>
                            <a:pt x="649937" y="124039"/>
                          </a:cubicBezTo>
                          <a:close/>
                          <a:moveTo>
                            <a:pt x="642793" y="0"/>
                          </a:moveTo>
                          <a:cubicBezTo>
                            <a:pt x="997798" y="0"/>
                            <a:pt x="1285586" y="164346"/>
                            <a:pt x="1285586" y="367076"/>
                          </a:cubicBezTo>
                          <a:cubicBezTo>
                            <a:pt x="1285586" y="569806"/>
                            <a:pt x="997798" y="734152"/>
                            <a:pt x="642793" y="734152"/>
                          </a:cubicBezTo>
                          <a:cubicBezTo>
                            <a:pt x="287788" y="734152"/>
                            <a:pt x="0" y="569806"/>
                            <a:pt x="0" y="367076"/>
                          </a:cubicBezTo>
                          <a:cubicBezTo>
                            <a:pt x="0" y="164346"/>
                            <a:pt x="287788" y="0"/>
                            <a:pt x="642793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05" name="Group 104">
                  <a:extLst>
                    <a:ext uri="{FF2B5EF4-FFF2-40B4-BE49-F238E27FC236}">
                      <a16:creationId xmlns:a16="http://schemas.microsoft.com/office/drawing/2014/main" id="{BF6379C6-002D-0547-B33B-F9B49AA41C6E}"/>
                    </a:ext>
                  </a:extLst>
                </p:cNvPr>
                <p:cNvGrpSpPr/>
                <p:nvPr/>
              </p:nvGrpSpPr>
              <p:grpSpPr>
                <a:xfrm>
                  <a:off x="8560611" y="2519706"/>
                  <a:ext cx="817005" cy="564012"/>
                  <a:chOff x="8560611" y="2519706"/>
                  <a:chExt cx="817005" cy="564012"/>
                </a:xfrm>
              </p:grpSpPr>
              <p:sp>
                <p:nvSpPr>
                  <p:cNvPr id="106" name="Rectangle 311">
                    <a:extLst>
                      <a:ext uri="{FF2B5EF4-FFF2-40B4-BE49-F238E27FC236}">
                        <a16:creationId xmlns:a16="http://schemas.microsoft.com/office/drawing/2014/main" id="{F464102E-0CCF-AFCB-E433-6CF780708F7F}"/>
                      </a:ext>
                    </a:extLst>
                  </p:cNvPr>
                  <p:cNvSpPr/>
                  <p:nvPr/>
                </p:nvSpPr>
                <p:spPr>
                  <a:xfrm rot="17539879">
                    <a:off x="8877134" y="2583237"/>
                    <a:ext cx="329297" cy="671666"/>
                  </a:xfrm>
                  <a:custGeom>
                    <a:avLst/>
                    <a:gdLst>
                      <a:gd name="connsiteX0" fmla="*/ 0 w 406972"/>
                      <a:gd name="connsiteY0" fmla="*/ 0 h 768367"/>
                      <a:gd name="connsiteX1" fmla="*/ 406972 w 406972"/>
                      <a:gd name="connsiteY1" fmla="*/ 0 h 768367"/>
                      <a:gd name="connsiteX2" fmla="*/ 406972 w 406972"/>
                      <a:gd name="connsiteY2" fmla="*/ 768367 h 768367"/>
                      <a:gd name="connsiteX3" fmla="*/ 0 w 406972"/>
                      <a:gd name="connsiteY3" fmla="*/ 768367 h 768367"/>
                      <a:gd name="connsiteX4" fmla="*/ 0 w 406972"/>
                      <a:gd name="connsiteY4" fmla="*/ 0 h 768367"/>
                      <a:gd name="connsiteX0" fmla="*/ 0 w 410179"/>
                      <a:gd name="connsiteY0" fmla="*/ 0 h 768367"/>
                      <a:gd name="connsiteX1" fmla="*/ 406972 w 410179"/>
                      <a:gd name="connsiteY1" fmla="*/ 0 h 768367"/>
                      <a:gd name="connsiteX2" fmla="*/ 410179 w 410179"/>
                      <a:gd name="connsiteY2" fmla="*/ 172770 h 768367"/>
                      <a:gd name="connsiteX3" fmla="*/ 406972 w 410179"/>
                      <a:gd name="connsiteY3" fmla="*/ 768367 h 768367"/>
                      <a:gd name="connsiteX4" fmla="*/ 0 w 410179"/>
                      <a:gd name="connsiteY4" fmla="*/ 768367 h 768367"/>
                      <a:gd name="connsiteX5" fmla="*/ 0 w 410179"/>
                      <a:gd name="connsiteY5" fmla="*/ 0 h 768367"/>
                      <a:gd name="connsiteX0" fmla="*/ 0 w 410179"/>
                      <a:gd name="connsiteY0" fmla="*/ 0 h 768367"/>
                      <a:gd name="connsiteX1" fmla="*/ 410179 w 410179"/>
                      <a:gd name="connsiteY1" fmla="*/ 172770 h 768367"/>
                      <a:gd name="connsiteX2" fmla="*/ 406972 w 410179"/>
                      <a:gd name="connsiteY2" fmla="*/ 768367 h 768367"/>
                      <a:gd name="connsiteX3" fmla="*/ 0 w 410179"/>
                      <a:gd name="connsiteY3" fmla="*/ 768367 h 768367"/>
                      <a:gd name="connsiteX4" fmla="*/ 0 w 410179"/>
                      <a:gd name="connsiteY4" fmla="*/ 0 h 768367"/>
                      <a:gd name="connsiteX0" fmla="*/ 0 w 410179"/>
                      <a:gd name="connsiteY0" fmla="*/ 0 h 768367"/>
                      <a:gd name="connsiteX1" fmla="*/ 410179 w 410179"/>
                      <a:gd name="connsiteY1" fmla="*/ 172770 h 768367"/>
                      <a:gd name="connsiteX2" fmla="*/ 406972 w 410179"/>
                      <a:gd name="connsiteY2" fmla="*/ 768367 h 768367"/>
                      <a:gd name="connsiteX3" fmla="*/ 0 w 410179"/>
                      <a:gd name="connsiteY3" fmla="*/ 768367 h 768367"/>
                      <a:gd name="connsiteX4" fmla="*/ 5306 w 410179"/>
                      <a:gd name="connsiteY4" fmla="*/ 431038 h 768367"/>
                      <a:gd name="connsiteX5" fmla="*/ 0 w 410179"/>
                      <a:gd name="connsiteY5" fmla="*/ 0 h 768367"/>
                      <a:gd name="connsiteX0" fmla="*/ 0 w 410179"/>
                      <a:gd name="connsiteY0" fmla="*/ 0 h 768367"/>
                      <a:gd name="connsiteX1" fmla="*/ 410179 w 410179"/>
                      <a:gd name="connsiteY1" fmla="*/ 172770 h 768367"/>
                      <a:gd name="connsiteX2" fmla="*/ 406972 w 410179"/>
                      <a:gd name="connsiteY2" fmla="*/ 768367 h 768367"/>
                      <a:gd name="connsiteX3" fmla="*/ 5306 w 410179"/>
                      <a:gd name="connsiteY3" fmla="*/ 431038 h 768367"/>
                      <a:gd name="connsiteX4" fmla="*/ 0 w 410179"/>
                      <a:gd name="connsiteY4" fmla="*/ 0 h 768367"/>
                      <a:gd name="connsiteX0" fmla="*/ 0 w 410179"/>
                      <a:gd name="connsiteY0" fmla="*/ 0 h 782790"/>
                      <a:gd name="connsiteX1" fmla="*/ 410179 w 410179"/>
                      <a:gd name="connsiteY1" fmla="*/ 172770 h 782790"/>
                      <a:gd name="connsiteX2" fmla="*/ 405768 w 410179"/>
                      <a:gd name="connsiteY2" fmla="*/ 782790 h 782790"/>
                      <a:gd name="connsiteX3" fmla="*/ 5306 w 410179"/>
                      <a:gd name="connsiteY3" fmla="*/ 431038 h 782790"/>
                      <a:gd name="connsiteX4" fmla="*/ 0 w 410179"/>
                      <a:gd name="connsiteY4" fmla="*/ 0 h 782790"/>
                      <a:gd name="connsiteX0" fmla="*/ 0 w 410179"/>
                      <a:gd name="connsiteY0" fmla="*/ 0 h 792992"/>
                      <a:gd name="connsiteX1" fmla="*/ 410179 w 410179"/>
                      <a:gd name="connsiteY1" fmla="*/ 172770 h 792992"/>
                      <a:gd name="connsiteX2" fmla="*/ 406553 w 410179"/>
                      <a:gd name="connsiteY2" fmla="*/ 792992 h 792992"/>
                      <a:gd name="connsiteX3" fmla="*/ 5306 w 410179"/>
                      <a:gd name="connsiteY3" fmla="*/ 431038 h 792992"/>
                      <a:gd name="connsiteX4" fmla="*/ 0 w 410179"/>
                      <a:gd name="connsiteY4" fmla="*/ 0 h 79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0179" h="792992">
                        <a:moveTo>
                          <a:pt x="0" y="0"/>
                        </a:moveTo>
                        <a:lnTo>
                          <a:pt x="410179" y="172770"/>
                        </a:lnTo>
                        <a:cubicBezTo>
                          <a:pt x="408709" y="376110"/>
                          <a:pt x="408023" y="589652"/>
                          <a:pt x="406553" y="792992"/>
                        </a:cubicBezTo>
                        <a:lnTo>
                          <a:pt x="5306" y="431038"/>
                        </a:lnTo>
                        <a:cubicBezTo>
                          <a:pt x="3537" y="287359"/>
                          <a:pt x="1769" y="143679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21000">
                        <a:schemeClr val="tx1">
                          <a:alpha val="0"/>
                        </a:schemeClr>
                      </a:gs>
                      <a:gs pos="100000">
                        <a:schemeClr val="tx1">
                          <a:alpha val="30000"/>
                        </a:schemeClr>
                      </a:gs>
                    </a:gsLst>
                    <a:lin ang="18000000" scaled="0"/>
                    <a:tileRect/>
                  </a:gra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grpSp>
                <p:nvGrpSpPr>
                  <p:cNvPr id="107" name="Group 106">
                    <a:extLst>
                      <a:ext uri="{FF2B5EF4-FFF2-40B4-BE49-F238E27FC236}">
                        <a16:creationId xmlns:a16="http://schemas.microsoft.com/office/drawing/2014/main" id="{80713D8B-CF61-ADDF-DA9A-F4018B2C8F5D}"/>
                      </a:ext>
                    </a:extLst>
                  </p:cNvPr>
                  <p:cNvGrpSpPr/>
                  <p:nvPr/>
                </p:nvGrpSpPr>
                <p:grpSpPr>
                  <a:xfrm>
                    <a:off x="8560611" y="2519706"/>
                    <a:ext cx="597883" cy="465238"/>
                    <a:chOff x="2462357" y="3039019"/>
                    <a:chExt cx="1285586" cy="1010376"/>
                  </a:xfrm>
                </p:grpSpPr>
                <p:sp>
                  <p:nvSpPr>
                    <p:cNvPr id="108" name="Freeform: Shape 107">
                      <a:extLst>
                        <a:ext uri="{FF2B5EF4-FFF2-40B4-BE49-F238E27FC236}">
                          <a16:creationId xmlns:a16="http://schemas.microsoft.com/office/drawing/2014/main" id="{21FAFB18-15D1-EE15-04C5-C8B79DB400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2357" y="3060453"/>
                      <a:ext cx="1285586" cy="988942"/>
                    </a:xfrm>
                    <a:custGeom>
                      <a:avLst/>
                      <a:gdLst>
                        <a:gd name="connsiteX0" fmla="*/ 642793 w 1285586"/>
                        <a:gd name="connsiteY0" fmla="*/ 0 h 988942"/>
                        <a:gd name="connsiteX1" fmla="*/ 1285586 w 1285586"/>
                        <a:gd name="connsiteY1" fmla="*/ 367076 h 988942"/>
                        <a:gd name="connsiteX2" fmla="*/ 1285327 w 1285586"/>
                        <a:gd name="connsiteY2" fmla="*/ 368546 h 988942"/>
                        <a:gd name="connsiteX3" fmla="*/ 1285586 w 1285586"/>
                        <a:gd name="connsiteY3" fmla="*/ 368546 h 988942"/>
                        <a:gd name="connsiteX4" fmla="*/ 1285586 w 1285586"/>
                        <a:gd name="connsiteY4" fmla="*/ 405176 h 988942"/>
                        <a:gd name="connsiteX5" fmla="*/ 1285586 w 1285586"/>
                        <a:gd name="connsiteY5" fmla="*/ 406646 h 988942"/>
                        <a:gd name="connsiteX6" fmla="*/ 1285586 w 1285586"/>
                        <a:gd name="connsiteY6" fmla="*/ 414701 h 988942"/>
                        <a:gd name="connsiteX7" fmla="*/ 1285586 w 1285586"/>
                        <a:gd name="connsiteY7" fmla="*/ 416171 h 988942"/>
                        <a:gd name="connsiteX8" fmla="*/ 1285586 w 1285586"/>
                        <a:gd name="connsiteY8" fmla="*/ 452801 h 988942"/>
                        <a:gd name="connsiteX9" fmla="*/ 1285586 w 1285586"/>
                        <a:gd name="connsiteY9" fmla="*/ 454271 h 988942"/>
                        <a:gd name="connsiteX10" fmla="*/ 1285586 w 1285586"/>
                        <a:gd name="connsiteY10" fmla="*/ 535234 h 988942"/>
                        <a:gd name="connsiteX11" fmla="*/ 1285586 w 1285586"/>
                        <a:gd name="connsiteY11" fmla="*/ 536141 h 988942"/>
                        <a:gd name="connsiteX12" fmla="*/ 1285586 w 1285586"/>
                        <a:gd name="connsiteY12" fmla="*/ 573334 h 988942"/>
                        <a:gd name="connsiteX13" fmla="*/ 1285586 w 1285586"/>
                        <a:gd name="connsiteY13" fmla="*/ 574241 h 988942"/>
                        <a:gd name="connsiteX14" fmla="*/ 1285586 w 1285586"/>
                        <a:gd name="connsiteY14" fmla="*/ 582859 h 988942"/>
                        <a:gd name="connsiteX15" fmla="*/ 1285586 w 1285586"/>
                        <a:gd name="connsiteY15" fmla="*/ 583766 h 988942"/>
                        <a:gd name="connsiteX16" fmla="*/ 1285586 w 1285586"/>
                        <a:gd name="connsiteY16" fmla="*/ 620959 h 988942"/>
                        <a:gd name="connsiteX17" fmla="*/ 1285426 w 1285586"/>
                        <a:gd name="connsiteY17" fmla="*/ 620959 h 988942"/>
                        <a:gd name="connsiteX18" fmla="*/ 1285586 w 1285586"/>
                        <a:gd name="connsiteY18" fmla="*/ 621866 h 988942"/>
                        <a:gd name="connsiteX19" fmla="*/ 642793 w 1285586"/>
                        <a:gd name="connsiteY19" fmla="*/ 988942 h 988942"/>
                        <a:gd name="connsiteX20" fmla="*/ 0 w 1285586"/>
                        <a:gd name="connsiteY20" fmla="*/ 621866 h 988942"/>
                        <a:gd name="connsiteX21" fmla="*/ 160 w 1285586"/>
                        <a:gd name="connsiteY21" fmla="*/ 620959 h 988942"/>
                        <a:gd name="connsiteX22" fmla="*/ 0 w 1285586"/>
                        <a:gd name="connsiteY22" fmla="*/ 620959 h 988942"/>
                        <a:gd name="connsiteX23" fmla="*/ 0 w 1285586"/>
                        <a:gd name="connsiteY23" fmla="*/ 583766 h 988942"/>
                        <a:gd name="connsiteX24" fmla="*/ 0 w 1285586"/>
                        <a:gd name="connsiteY24" fmla="*/ 582859 h 988942"/>
                        <a:gd name="connsiteX25" fmla="*/ 0 w 1285586"/>
                        <a:gd name="connsiteY25" fmla="*/ 574241 h 988942"/>
                        <a:gd name="connsiteX26" fmla="*/ 0 w 1285586"/>
                        <a:gd name="connsiteY26" fmla="*/ 573334 h 988942"/>
                        <a:gd name="connsiteX27" fmla="*/ 0 w 1285586"/>
                        <a:gd name="connsiteY27" fmla="*/ 536141 h 988942"/>
                        <a:gd name="connsiteX28" fmla="*/ 0 w 1285586"/>
                        <a:gd name="connsiteY28" fmla="*/ 535234 h 988942"/>
                        <a:gd name="connsiteX29" fmla="*/ 0 w 1285586"/>
                        <a:gd name="connsiteY29" fmla="*/ 454271 h 988942"/>
                        <a:gd name="connsiteX30" fmla="*/ 0 w 1285586"/>
                        <a:gd name="connsiteY30" fmla="*/ 452801 h 988942"/>
                        <a:gd name="connsiteX31" fmla="*/ 0 w 1285586"/>
                        <a:gd name="connsiteY31" fmla="*/ 416171 h 988942"/>
                        <a:gd name="connsiteX32" fmla="*/ 0 w 1285586"/>
                        <a:gd name="connsiteY32" fmla="*/ 414701 h 988942"/>
                        <a:gd name="connsiteX33" fmla="*/ 0 w 1285586"/>
                        <a:gd name="connsiteY33" fmla="*/ 406646 h 988942"/>
                        <a:gd name="connsiteX34" fmla="*/ 0 w 1285586"/>
                        <a:gd name="connsiteY34" fmla="*/ 405176 h 988942"/>
                        <a:gd name="connsiteX35" fmla="*/ 0 w 1285586"/>
                        <a:gd name="connsiteY35" fmla="*/ 368546 h 988942"/>
                        <a:gd name="connsiteX36" fmla="*/ 260 w 1285586"/>
                        <a:gd name="connsiteY36" fmla="*/ 368546 h 988942"/>
                        <a:gd name="connsiteX37" fmla="*/ 0 w 1285586"/>
                        <a:gd name="connsiteY37" fmla="*/ 367076 h 988942"/>
                        <a:gd name="connsiteX38" fmla="*/ 642793 w 1285586"/>
                        <a:gd name="connsiteY38" fmla="*/ 0 h 9889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</a:cxnLst>
                      <a:rect l="l" t="t" r="r" b="b"/>
                      <a:pathLst>
                        <a:path w="1285586" h="988942">
                          <a:moveTo>
                            <a:pt x="642793" y="0"/>
                          </a:moveTo>
                          <a:cubicBezTo>
                            <a:pt x="997798" y="0"/>
                            <a:pt x="1285586" y="164346"/>
                            <a:pt x="1285586" y="367076"/>
                          </a:cubicBezTo>
                          <a:lnTo>
                            <a:pt x="1285327" y="368546"/>
                          </a:lnTo>
                          <a:lnTo>
                            <a:pt x="1285586" y="368546"/>
                          </a:lnTo>
                          <a:lnTo>
                            <a:pt x="1285586" y="405176"/>
                          </a:lnTo>
                          <a:lnTo>
                            <a:pt x="1285586" y="406646"/>
                          </a:lnTo>
                          <a:lnTo>
                            <a:pt x="1285586" y="414701"/>
                          </a:lnTo>
                          <a:lnTo>
                            <a:pt x="1285586" y="416171"/>
                          </a:lnTo>
                          <a:lnTo>
                            <a:pt x="1285586" y="452801"/>
                          </a:lnTo>
                          <a:lnTo>
                            <a:pt x="1285586" y="454271"/>
                          </a:lnTo>
                          <a:lnTo>
                            <a:pt x="1285586" y="535234"/>
                          </a:lnTo>
                          <a:lnTo>
                            <a:pt x="1285586" y="536141"/>
                          </a:lnTo>
                          <a:lnTo>
                            <a:pt x="1285586" y="573334"/>
                          </a:lnTo>
                          <a:lnTo>
                            <a:pt x="1285586" y="574241"/>
                          </a:lnTo>
                          <a:lnTo>
                            <a:pt x="1285586" y="582859"/>
                          </a:lnTo>
                          <a:lnTo>
                            <a:pt x="1285586" y="583766"/>
                          </a:lnTo>
                          <a:lnTo>
                            <a:pt x="1285586" y="620959"/>
                          </a:lnTo>
                          <a:lnTo>
                            <a:pt x="1285426" y="620959"/>
                          </a:lnTo>
                          <a:lnTo>
                            <a:pt x="1285586" y="621866"/>
                          </a:lnTo>
                          <a:cubicBezTo>
                            <a:pt x="1285586" y="824596"/>
                            <a:pt x="997798" y="988942"/>
                            <a:pt x="642793" y="988942"/>
                          </a:cubicBezTo>
                          <a:cubicBezTo>
                            <a:pt x="287788" y="988942"/>
                            <a:pt x="0" y="824596"/>
                            <a:pt x="0" y="621866"/>
                          </a:cubicBezTo>
                          <a:lnTo>
                            <a:pt x="160" y="620959"/>
                          </a:lnTo>
                          <a:lnTo>
                            <a:pt x="0" y="620959"/>
                          </a:lnTo>
                          <a:lnTo>
                            <a:pt x="0" y="583766"/>
                          </a:lnTo>
                          <a:lnTo>
                            <a:pt x="0" y="582859"/>
                          </a:lnTo>
                          <a:lnTo>
                            <a:pt x="0" y="574241"/>
                          </a:lnTo>
                          <a:lnTo>
                            <a:pt x="0" y="573334"/>
                          </a:lnTo>
                          <a:lnTo>
                            <a:pt x="0" y="536141"/>
                          </a:lnTo>
                          <a:lnTo>
                            <a:pt x="0" y="535234"/>
                          </a:lnTo>
                          <a:lnTo>
                            <a:pt x="0" y="454271"/>
                          </a:lnTo>
                          <a:lnTo>
                            <a:pt x="0" y="452801"/>
                          </a:lnTo>
                          <a:lnTo>
                            <a:pt x="0" y="416171"/>
                          </a:lnTo>
                          <a:lnTo>
                            <a:pt x="0" y="414701"/>
                          </a:lnTo>
                          <a:lnTo>
                            <a:pt x="0" y="406646"/>
                          </a:lnTo>
                          <a:lnTo>
                            <a:pt x="0" y="405176"/>
                          </a:lnTo>
                          <a:lnTo>
                            <a:pt x="0" y="368546"/>
                          </a:lnTo>
                          <a:lnTo>
                            <a:pt x="260" y="368546"/>
                          </a:lnTo>
                          <a:lnTo>
                            <a:pt x="0" y="367076"/>
                          </a:lnTo>
                          <a:cubicBezTo>
                            <a:pt x="0" y="164346"/>
                            <a:pt x="287788" y="0"/>
                            <a:pt x="642793" y="0"/>
                          </a:cubicBezTo>
                          <a:close/>
                        </a:path>
                      </a:pathLst>
                    </a:custGeom>
                    <a:solidFill>
                      <a:schemeClr val="accent6">
                        <a:lumMod val="75000"/>
                      </a:schemeClr>
                    </a:solidFill>
                    <a:ln>
                      <a:noFill/>
                    </a:ln>
                    <a:effectLst>
                      <a:outerShdw blurRad="50800" dist="25400" dir="5400000" algn="t" rotWithShape="0">
                        <a:prstClr val="black">
                          <a:alpha val="15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109" name="Freeform: Shape 108">
                      <a:extLst>
                        <a:ext uri="{FF2B5EF4-FFF2-40B4-BE49-F238E27FC236}">
                          <a16:creationId xmlns:a16="http://schemas.microsoft.com/office/drawing/2014/main" id="{298E2901-AE0A-EA64-FB7E-343817CE74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2357" y="3039019"/>
                      <a:ext cx="1285586" cy="734152"/>
                    </a:xfrm>
                    <a:custGeom>
                      <a:avLst/>
                      <a:gdLst>
                        <a:gd name="connsiteX0" fmla="*/ 649937 w 1285586"/>
                        <a:gd name="connsiteY0" fmla="*/ 124039 h 734152"/>
                        <a:gd name="connsiteX1" fmla="*/ 141052 w 1285586"/>
                        <a:gd name="connsiteY1" fmla="*/ 367076 h 734152"/>
                        <a:gd name="connsiteX2" fmla="*/ 649937 w 1285586"/>
                        <a:gd name="connsiteY2" fmla="*/ 610113 h 734152"/>
                        <a:gd name="connsiteX3" fmla="*/ 1158822 w 1285586"/>
                        <a:gd name="connsiteY3" fmla="*/ 367076 h 734152"/>
                        <a:gd name="connsiteX4" fmla="*/ 649937 w 1285586"/>
                        <a:gd name="connsiteY4" fmla="*/ 124039 h 734152"/>
                        <a:gd name="connsiteX5" fmla="*/ 642793 w 1285586"/>
                        <a:gd name="connsiteY5" fmla="*/ 0 h 734152"/>
                        <a:gd name="connsiteX6" fmla="*/ 1285586 w 1285586"/>
                        <a:gd name="connsiteY6" fmla="*/ 367076 h 734152"/>
                        <a:gd name="connsiteX7" fmla="*/ 642793 w 1285586"/>
                        <a:gd name="connsiteY7" fmla="*/ 734152 h 734152"/>
                        <a:gd name="connsiteX8" fmla="*/ 0 w 1285586"/>
                        <a:gd name="connsiteY8" fmla="*/ 367076 h 734152"/>
                        <a:gd name="connsiteX9" fmla="*/ 642793 w 1285586"/>
                        <a:gd name="connsiteY9" fmla="*/ 0 h 7341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85586" h="734152">
                          <a:moveTo>
                            <a:pt x="649937" y="124039"/>
                          </a:moveTo>
                          <a:cubicBezTo>
                            <a:pt x="368888" y="124039"/>
                            <a:pt x="141052" y="232850"/>
                            <a:pt x="141052" y="367076"/>
                          </a:cubicBezTo>
                          <a:cubicBezTo>
                            <a:pt x="141052" y="501302"/>
                            <a:pt x="368888" y="610113"/>
                            <a:pt x="649937" y="610113"/>
                          </a:cubicBezTo>
                          <a:cubicBezTo>
                            <a:pt x="930986" y="610113"/>
                            <a:pt x="1158822" y="501302"/>
                            <a:pt x="1158822" y="367076"/>
                          </a:cubicBezTo>
                          <a:cubicBezTo>
                            <a:pt x="1158822" y="232850"/>
                            <a:pt x="930986" y="124039"/>
                            <a:pt x="649937" y="124039"/>
                          </a:cubicBezTo>
                          <a:close/>
                          <a:moveTo>
                            <a:pt x="642793" y="0"/>
                          </a:moveTo>
                          <a:cubicBezTo>
                            <a:pt x="997798" y="0"/>
                            <a:pt x="1285586" y="164346"/>
                            <a:pt x="1285586" y="367076"/>
                          </a:cubicBezTo>
                          <a:cubicBezTo>
                            <a:pt x="1285586" y="569806"/>
                            <a:pt x="997798" y="734152"/>
                            <a:pt x="642793" y="734152"/>
                          </a:cubicBezTo>
                          <a:cubicBezTo>
                            <a:pt x="287788" y="734152"/>
                            <a:pt x="0" y="569806"/>
                            <a:pt x="0" y="367076"/>
                          </a:cubicBezTo>
                          <a:cubicBezTo>
                            <a:pt x="0" y="164346"/>
                            <a:pt x="287788" y="0"/>
                            <a:pt x="642793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0D2382CB-114B-2BD4-0AB2-91B513513A9A}"/>
              </a:ext>
            </a:extLst>
          </p:cNvPr>
          <p:cNvGrpSpPr/>
          <p:nvPr/>
        </p:nvGrpSpPr>
        <p:grpSpPr>
          <a:xfrm>
            <a:off x="6770400" y="3066152"/>
            <a:ext cx="1103105" cy="148810"/>
            <a:chOff x="5078166" y="1659663"/>
            <a:chExt cx="1103105" cy="148810"/>
          </a:xfrm>
        </p:grpSpPr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E670A884-BC9F-5A10-65EB-EBC4C17809DF}"/>
                </a:ext>
              </a:extLst>
            </p:cNvPr>
            <p:cNvSpPr/>
            <p:nvPr/>
          </p:nvSpPr>
          <p:spPr>
            <a:xfrm>
              <a:off x="5078166" y="1659663"/>
              <a:ext cx="148810" cy="1488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8FABF684-C266-FC41-2150-994DA37239D2}"/>
                </a:ext>
              </a:extLst>
            </p:cNvPr>
            <p:cNvCxnSpPr>
              <a:cxnSpLocks/>
            </p:cNvCxnSpPr>
            <p:nvPr/>
          </p:nvCxnSpPr>
          <p:spPr>
            <a:xfrm>
              <a:off x="5152571" y="1734068"/>
              <a:ext cx="1028700" cy="0"/>
            </a:xfrm>
            <a:prstGeom prst="line">
              <a:avLst/>
            </a:prstGeom>
            <a:ln>
              <a:solidFill>
                <a:schemeClr val="accent5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D5AE8C9C-222B-4391-9F37-05D25C68FB75}"/>
              </a:ext>
            </a:extLst>
          </p:cNvPr>
          <p:cNvGrpSpPr/>
          <p:nvPr/>
        </p:nvGrpSpPr>
        <p:grpSpPr>
          <a:xfrm>
            <a:off x="6770400" y="4502494"/>
            <a:ext cx="1103105" cy="148810"/>
            <a:chOff x="5078166" y="1659663"/>
            <a:chExt cx="1103105" cy="148810"/>
          </a:xfrm>
        </p:grpSpPr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EF805AC3-B75D-CDF2-2B21-84E9B0B7C50D}"/>
                </a:ext>
              </a:extLst>
            </p:cNvPr>
            <p:cNvSpPr/>
            <p:nvPr/>
          </p:nvSpPr>
          <p:spPr>
            <a:xfrm>
              <a:off x="5078166" y="1659663"/>
              <a:ext cx="148810" cy="1488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BDC7AE0C-972A-93EC-D5A7-DD2127C1DFA6}"/>
                </a:ext>
              </a:extLst>
            </p:cNvPr>
            <p:cNvCxnSpPr>
              <a:cxnSpLocks/>
            </p:cNvCxnSpPr>
            <p:nvPr/>
          </p:nvCxnSpPr>
          <p:spPr>
            <a:xfrm>
              <a:off x="5152571" y="1734068"/>
              <a:ext cx="1028700" cy="0"/>
            </a:xfrm>
            <a:prstGeom prst="line">
              <a:avLst/>
            </a:prstGeom>
            <a:ln>
              <a:solidFill>
                <a:schemeClr val="accent3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E180AECF-C1B6-C049-FD26-B4DCD6C6F7F7}"/>
              </a:ext>
            </a:extLst>
          </p:cNvPr>
          <p:cNvGrpSpPr/>
          <p:nvPr/>
        </p:nvGrpSpPr>
        <p:grpSpPr>
          <a:xfrm>
            <a:off x="6770400" y="5941846"/>
            <a:ext cx="1103105" cy="148810"/>
            <a:chOff x="5078166" y="1659663"/>
            <a:chExt cx="1103105" cy="148810"/>
          </a:xfrm>
        </p:grpSpPr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148B8F89-94D2-FC83-3FEB-281D019092A7}"/>
                </a:ext>
              </a:extLst>
            </p:cNvPr>
            <p:cNvSpPr/>
            <p:nvPr/>
          </p:nvSpPr>
          <p:spPr>
            <a:xfrm>
              <a:off x="5078166" y="1659663"/>
              <a:ext cx="148810" cy="1488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7FCE6B17-DF17-D94E-3662-B50040EA254B}"/>
                </a:ext>
              </a:extLst>
            </p:cNvPr>
            <p:cNvCxnSpPr>
              <a:cxnSpLocks/>
            </p:cNvCxnSpPr>
            <p:nvPr/>
          </p:nvCxnSpPr>
          <p:spPr>
            <a:xfrm>
              <a:off x="5152571" y="1734068"/>
              <a:ext cx="1028700" cy="0"/>
            </a:xfrm>
            <a:prstGeom prst="line">
              <a:avLst/>
            </a:prstGeom>
            <a:ln>
              <a:solidFill>
                <a:schemeClr val="accent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1A429E7D-BB3E-AAEC-0382-7066BF73E730}"/>
              </a:ext>
            </a:extLst>
          </p:cNvPr>
          <p:cNvGrpSpPr/>
          <p:nvPr/>
        </p:nvGrpSpPr>
        <p:grpSpPr>
          <a:xfrm flipH="1">
            <a:off x="4521608" y="2199861"/>
            <a:ext cx="1103105" cy="148810"/>
            <a:chOff x="5078166" y="1659663"/>
            <a:chExt cx="1103105" cy="148810"/>
          </a:xfrm>
        </p:grpSpPr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97DCB74C-8981-9FFF-12E9-C36FD1671745}"/>
                </a:ext>
              </a:extLst>
            </p:cNvPr>
            <p:cNvSpPr/>
            <p:nvPr/>
          </p:nvSpPr>
          <p:spPr>
            <a:xfrm>
              <a:off x="5078166" y="1659663"/>
              <a:ext cx="148810" cy="1488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52DE7A14-3665-78C9-8F2C-A18C5F87700D}"/>
                </a:ext>
              </a:extLst>
            </p:cNvPr>
            <p:cNvCxnSpPr>
              <a:cxnSpLocks/>
            </p:cNvCxnSpPr>
            <p:nvPr/>
          </p:nvCxnSpPr>
          <p:spPr>
            <a:xfrm>
              <a:off x="5152571" y="1734068"/>
              <a:ext cx="1028700" cy="0"/>
            </a:xfrm>
            <a:prstGeom prst="line">
              <a:avLst/>
            </a:prstGeom>
            <a:ln>
              <a:solidFill>
                <a:schemeClr val="accent6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01703C05-D1CC-C606-6129-2C76E9C96782}"/>
              </a:ext>
            </a:extLst>
          </p:cNvPr>
          <p:cNvGrpSpPr/>
          <p:nvPr/>
        </p:nvGrpSpPr>
        <p:grpSpPr>
          <a:xfrm flipH="1">
            <a:off x="4521608" y="3644979"/>
            <a:ext cx="1103105" cy="148810"/>
            <a:chOff x="5078166" y="1659663"/>
            <a:chExt cx="1103105" cy="148810"/>
          </a:xfrm>
        </p:grpSpPr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C43786E7-2FDB-8EE2-EA9D-A68FBE988452}"/>
                </a:ext>
              </a:extLst>
            </p:cNvPr>
            <p:cNvSpPr/>
            <p:nvPr/>
          </p:nvSpPr>
          <p:spPr>
            <a:xfrm>
              <a:off x="5078166" y="1659663"/>
              <a:ext cx="148810" cy="1488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432C0604-02E6-510B-B0A5-EA793CA126B1}"/>
                </a:ext>
              </a:extLst>
            </p:cNvPr>
            <p:cNvCxnSpPr>
              <a:cxnSpLocks/>
            </p:cNvCxnSpPr>
            <p:nvPr/>
          </p:nvCxnSpPr>
          <p:spPr>
            <a:xfrm>
              <a:off x="5152571" y="1734068"/>
              <a:ext cx="1028700" cy="0"/>
            </a:xfrm>
            <a:prstGeom prst="line">
              <a:avLst/>
            </a:prstGeom>
            <a:ln>
              <a:solidFill>
                <a:schemeClr val="accent4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7107A0A4-8D55-0F73-D0BB-AA645E503100}"/>
              </a:ext>
            </a:extLst>
          </p:cNvPr>
          <p:cNvGrpSpPr/>
          <p:nvPr/>
        </p:nvGrpSpPr>
        <p:grpSpPr>
          <a:xfrm flipH="1">
            <a:off x="4521608" y="5071570"/>
            <a:ext cx="1103105" cy="148810"/>
            <a:chOff x="5078166" y="1659663"/>
            <a:chExt cx="1103105" cy="148810"/>
          </a:xfrm>
        </p:grpSpPr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7B937878-14EB-63A0-1A18-D6C24C422573}"/>
                </a:ext>
              </a:extLst>
            </p:cNvPr>
            <p:cNvSpPr/>
            <p:nvPr/>
          </p:nvSpPr>
          <p:spPr>
            <a:xfrm>
              <a:off x="5078166" y="1659663"/>
              <a:ext cx="148810" cy="1488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954F59A-0F10-8C69-B646-79A63AB064D8}"/>
                </a:ext>
              </a:extLst>
            </p:cNvPr>
            <p:cNvCxnSpPr>
              <a:cxnSpLocks/>
            </p:cNvCxnSpPr>
            <p:nvPr/>
          </p:nvCxnSpPr>
          <p:spPr>
            <a:xfrm>
              <a:off x="5152571" y="1734068"/>
              <a:ext cx="1028700" cy="0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2" name="Oval 131">
            <a:extLst>
              <a:ext uri="{FF2B5EF4-FFF2-40B4-BE49-F238E27FC236}">
                <a16:creationId xmlns:a16="http://schemas.microsoft.com/office/drawing/2014/main" id="{3C4752FF-C218-4CFC-6ECB-0E049F1B6548}"/>
              </a:ext>
            </a:extLst>
          </p:cNvPr>
          <p:cNvSpPr/>
          <p:nvPr/>
        </p:nvSpPr>
        <p:spPr>
          <a:xfrm>
            <a:off x="4842847" y="2095114"/>
            <a:ext cx="354696" cy="35469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1" b="1"/>
              <a:t>6</a:t>
            </a: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8CFA42A8-60E7-C921-A4D9-B2B850536EF8}"/>
              </a:ext>
            </a:extLst>
          </p:cNvPr>
          <p:cNvSpPr/>
          <p:nvPr/>
        </p:nvSpPr>
        <p:spPr>
          <a:xfrm>
            <a:off x="4855131" y="4965957"/>
            <a:ext cx="354696" cy="3546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1" b="1"/>
              <a:t>2</a:t>
            </a: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87F29107-2089-0CBE-DFE7-886D488E570D}"/>
              </a:ext>
            </a:extLst>
          </p:cNvPr>
          <p:cNvSpPr/>
          <p:nvPr/>
        </p:nvSpPr>
        <p:spPr>
          <a:xfrm>
            <a:off x="4863907" y="3542432"/>
            <a:ext cx="354696" cy="35469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1" b="1"/>
              <a:t>4</a:t>
            </a: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48EC2291-2812-F782-1614-F1E82B2B9A8C}"/>
              </a:ext>
            </a:extLst>
          </p:cNvPr>
          <p:cNvSpPr/>
          <p:nvPr/>
        </p:nvSpPr>
        <p:spPr>
          <a:xfrm>
            <a:off x="7195707" y="2962307"/>
            <a:ext cx="354696" cy="3546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1" b="1"/>
              <a:t>5</a:t>
            </a: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C92FEF50-DA69-A4D8-F8A2-8328368AA213}"/>
              </a:ext>
            </a:extLst>
          </p:cNvPr>
          <p:cNvSpPr/>
          <p:nvPr/>
        </p:nvSpPr>
        <p:spPr>
          <a:xfrm>
            <a:off x="7195707" y="4402255"/>
            <a:ext cx="354696" cy="35469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1" b="1"/>
              <a:t>3</a:t>
            </a: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F2BF6CC2-5983-8FF9-6162-89023D69E196}"/>
              </a:ext>
            </a:extLst>
          </p:cNvPr>
          <p:cNvSpPr/>
          <p:nvPr/>
        </p:nvSpPr>
        <p:spPr>
          <a:xfrm>
            <a:off x="7195707" y="5836089"/>
            <a:ext cx="354696" cy="3546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51" b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4" name="Text Placeholder 24">
            <a:extLst>
              <a:ext uri="{FF2B5EF4-FFF2-40B4-BE49-F238E27FC236}">
                <a16:creationId xmlns:a16="http://schemas.microsoft.com/office/drawing/2014/main" id="{0BFEACF7-499F-1307-549C-38A09D0BC8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34288" y="2850469"/>
            <a:ext cx="3419512" cy="552450"/>
          </a:xfrm>
          <a:prstGeom prst="rect">
            <a:avLst/>
          </a:prstGeom>
          <a:solidFill>
            <a:schemeClr val="accent5">
              <a:alpha val="2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891" indent="0">
              <a:buNone/>
              <a:defRPr sz="1351" b="1">
                <a:solidFill>
                  <a:schemeClr val="bg1"/>
                </a:solidFill>
              </a:defRPr>
            </a:lvl2pPr>
            <a:lvl3pPr marL="685783" indent="0">
              <a:buNone/>
              <a:defRPr sz="1351" b="1">
                <a:solidFill>
                  <a:schemeClr val="bg1"/>
                </a:solidFill>
              </a:defRPr>
            </a:lvl3pPr>
            <a:lvl4pPr marL="1028674" indent="0">
              <a:buNone/>
              <a:defRPr sz="1351" b="1">
                <a:solidFill>
                  <a:schemeClr val="bg1"/>
                </a:solidFill>
              </a:defRPr>
            </a:lvl4pPr>
            <a:lvl5pPr marL="1371566" indent="0">
              <a:buNone/>
              <a:defRPr sz="1351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&lt; Point 5 &gt;</a:t>
            </a:r>
          </a:p>
        </p:txBody>
      </p:sp>
      <p:sp>
        <p:nvSpPr>
          <p:cNvPr id="145" name="Text Placeholder 24">
            <a:extLst>
              <a:ext uri="{FF2B5EF4-FFF2-40B4-BE49-F238E27FC236}">
                <a16:creationId xmlns:a16="http://schemas.microsoft.com/office/drawing/2014/main" id="{D1F3D767-63D9-9166-3C22-27ECB236FD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34288" y="4307591"/>
            <a:ext cx="3419512" cy="552450"/>
          </a:xfrm>
          <a:prstGeom prst="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891" indent="0">
              <a:buNone/>
              <a:defRPr sz="1351" b="1">
                <a:solidFill>
                  <a:schemeClr val="bg1"/>
                </a:solidFill>
              </a:defRPr>
            </a:lvl2pPr>
            <a:lvl3pPr marL="685783" indent="0">
              <a:buNone/>
              <a:defRPr sz="1351" b="1">
                <a:solidFill>
                  <a:schemeClr val="bg1"/>
                </a:solidFill>
              </a:defRPr>
            </a:lvl3pPr>
            <a:lvl4pPr marL="1028674" indent="0">
              <a:buNone/>
              <a:defRPr sz="1351" b="1">
                <a:solidFill>
                  <a:schemeClr val="bg1"/>
                </a:solidFill>
              </a:defRPr>
            </a:lvl4pPr>
            <a:lvl5pPr marL="1371566" indent="0">
              <a:buNone/>
              <a:defRPr sz="1351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&lt; Point 3 &gt;</a:t>
            </a:r>
          </a:p>
        </p:txBody>
      </p:sp>
      <p:sp>
        <p:nvSpPr>
          <p:cNvPr id="146" name="Text Placeholder 24">
            <a:extLst>
              <a:ext uri="{FF2B5EF4-FFF2-40B4-BE49-F238E27FC236}">
                <a16:creationId xmlns:a16="http://schemas.microsoft.com/office/drawing/2014/main" id="{FF633D3D-A0AC-9EE6-7202-9D59BF3378E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34288" y="5758188"/>
            <a:ext cx="3419512" cy="55245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891" indent="0">
              <a:buNone/>
              <a:defRPr sz="1351" b="1">
                <a:solidFill>
                  <a:schemeClr val="bg1"/>
                </a:solidFill>
              </a:defRPr>
            </a:lvl2pPr>
            <a:lvl3pPr marL="685783" indent="0">
              <a:buNone/>
              <a:defRPr sz="1351" b="1">
                <a:solidFill>
                  <a:schemeClr val="bg1"/>
                </a:solidFill>
              </a:defRPr>
            </a:lvl3pPr>
            <a:lvl4pPr marL="1028674" indent="0">
              <a:buNone/>
              <a:defRPr sz="1351" b="1">
                <a:solidFill>
                  <a:schemeClr val="bg1"/>
                </a:solidFill>
              </a:defRPr>
            </a:lvl4pPr>
            <a:lvl5pPr marL="1371566" indent="0">
              <a:buNone/>
              <a:defRPr sz="1351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&lt; Point 1 &gt;</a:t>
            </a:r>
          </a:p>
        </p:txBody>
      </p:sp>
    </p:spTree>
    <p:extLst>
      <p:ext uri="{BB962C8B-B14F-4D97-AF65-F5344CB8AC3E}">
        <p14:creationId xmlns:p14="http://schemas.microsoft.com/office/powerpoint/2010/main" val="911171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24">
            <a:extLst>
              <a:ext uri="{FF2B5EF4-FFF2-40B4-BE49-F238E27FC236}">
                <a16:creationId xmlns:a16="http://schemas.microsoft.com/office/drawing/2014/main" id="{65DF262D-3D34-55A6-96D2-B4DA708FBF1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69213" y="6309237"/>
            <a:ext cx="4713227" cy="381247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accent5"/>
                </a:solidFill>
              </a:defRPr>
            </a:lvl1pPr>
            <a:lvl2pPr marL="342891" indent="0">
              <a:buNone/>
              <a:defRPr sz="1351" b="1">
                <a:solidFill>
                  <a:schemeClr val="bg1"/>
                </a:solidFill>
              </a:defRPr>
            </a:lvl2pPr>
            <a:lvl3pPr marL="685783" indent="0">
              <a:buNone/>
              <a:defRPr sz="1351" b="1">
                <a:solidFill>
                  <a:schemeClr val="bg1"/>
                </a:solidFill>
              </a:defRPr>
            </a:lvl3pPr>
            <a:lvl4pPr marL="1028674" indent="0">
              <a:buNone/>
              <a:defRPr sz="1351" b="1">
                <a:solidFill>
                  <a:schemeClr val="bg1"/>
                </a:solidFill>
              </a:defRPr>
            </a:lvl4pPr>
            <a:lvl5pPr marL="1371566" indent="0">
              <a:buNone/>
              <a:defRPr sz="1351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&lt; Point 4 &gt;</a:t>
            </a:r>
          </a:p>
        </p:txBody>
      </p:sp>
      <p:sp>
        <p:nvSpPr>
          <p:cNvPr id="37" name="Text Placeholder 24">
            <a:extLst>
              <a:ext uri="{FF2B5EF4-FFF2-40B4-BE49-F238E27FC236}">
                <a16:creationId xmlns:a16="http://schemas.microsoft.com/office/drawing/2014/main" id="{7F0E736B-B9E7-149F-DB66-6DB62B8D98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81080" y="4175015"/>
            <a:ext cx="3347741" cy="55245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68578" indent="0" algn="l">
              <a:buNone/>
              <a:defRPr sz="1200" b="1">
                <a:solidFill>
                  <a:schemeClr val="accent4">
                    <a:lumMod val="75000"/>
                  </a:schemeClr>
                </a:solidFill>
              </a:defRPr>
            </a:lvl1pPr>
            <a:lvl2pPr marL="342891" indent="0">
              <a:buNone/>
              <a:defRPr sz="1351" b="1">
                <a:solidFill>
                  <a:schemeClr val="bg1"/>
                </a:solidFill>
              </a:defRPr>
            </a:lvl2pPr>
            <a:lvl3pPr marL="685783" indent="0">
              <a:buNone/>
              <a:defRPr sz="1351" b="1">
                <a:solidFill>
                  <a:schemeClr val="bg1"/>
                </a:solidFill>
              </a:defRPr>
            </a:lvl3pPr>
            <a:lvl4pPr marL="1028674" indent="0">
              <a:buNone/>
              <a:defRPr sz="1351" b="1">
                <a:solidFill>
                  <a:schemeClr val="bg1"/>
                </a:solidFill>
              </a:defRPr>
            </a:lvl4pPr>
            <a:lvl5pPr marL="1371566" indent="0">
              <a:buNone/>
              <a:defRPr sz="1351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&lt; Point 3 &gt;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0D8E4E7D-781E-B1C9-5E29-16515AB86B6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43176" y="2255599"/>
            <a:ext cx="3685645" cy="55245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274313" indent="0" algn="l">
              <a:buNone/>
              <a:defRPr sz="1200" b="1">
                <a:solidFill>
                  <a:schemeClr val="accent2"/>
                </a:solidFill>
              </a:defRPr>
            </a:lvl1pPr>
            <a:lvl2pPr marL="342891" indent="0">
              <a:buNone/>
              <a:defRPr sz="1351" b="1">
                <a:solidFill>
                  <a:schemeClr val="bg1"/>
                </a:solidFill>
              </a:defRPr>
            </a:lvl2pPr>
            <a:lvl3pPr marL="685783" indent="0">
              <a:buNone/>
              <a:defRPr sz="1351" b="1">
                <a:solidFill>
                  <a:schemeClr val="bg1"/>
                </a:solidFill>
              </a:defRPr>
            </a:lvl3pPr>
            <a:lvl4pPr marL="1028674" indent="0">
              <a:buNone/>
              <a:defRPr sz="1351" b="1">
                <a:solidFill>
                  <a:schemeClr val="bg1"/>
                </a:solidFill>
              </a:defRPr>
            </a:lvl4pPr>
            <a:lvl5pPr marL="1371566" indent="0">
              <a:buNone/>
              <a:defRPr sz="1351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&lt; Point 2 &gt;</a:t>
            </a:r>
          </a:p>
        </p:txBody>
      </p:sp>
      <p:sp>
        <p:nvSpPr>
          <p:cNvPr id="35" name="Text Placeholder 24">
            <a:extLst>
              <a:ext uri="{FF2B5EF4-FFF2-40B4-BE49-F238E27FC236}">
                <a16:creationId xmlns:a16="http://schemas.microsoft.com/office/drawing/2014/main" id="{47ED2142-8101-7404-4272-6E7BF420D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181" y="4175015"/>
            <a:ext cx="3251499" cy="55245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r">
              <a:buNone/>
              <a:defRPr sz="1200" b="1">
                <a:solidFill>
                  <a:schemeClr val="accent6"/>
                </a:solidFill>
              </a:defRPr>
            </a:lvl1pPr>
            <a:lvl2pPr marL="342891" indent="0">
              <a:buNone/>
              <a:defRPr sz="1351" b="1">
                <a:solidFill>
                  <a:schemeClr val="bg1"/>
                </a:solidFill>
              </a:defRPr>
            </a:lvl2pPr>
            <a:lvl3pPr marL="685783" indent="0">
              <a:buNone/>
              <a:defRPr sz="1351" b="1">
                <a:solidFill>
                  <a:schemeClr val="bg1"/>
                </a:solidFill>
              </a:defRPr>
            </a:lvl3pPr>
            <a:lvl4pPr marL="1028674" indent="0">
              <a:buNone/>
              <a:defRPr sz="1351" b="1">
                <a:solidFill>
                  <a:schemeClr val="bg1"/>
                </a:solidFill>
              </a:defRPr>
            </a:lvl4pPr>
            <a:lvl5pPr marL="1371566" indent="0">
              <a:buNone/>
              <a:defRPr sz="1351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&lt; Point 5 &gt;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401347D2-55C5-BAFB-D6C0-0872BDAC51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3180" y="2255599"/>
            <a:ext cx="3530925" cy="55245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r">
              <a:buNone/>
              <a:defRPr sz="1200" b="1">
                <a:solidFill>
                  <a:schemeClr val="accent1"/>
                </a:solidFill>
              </a:defRPr>
            </a:lvl1pPr>
            <a:lvl2pPr marL="342891" indent="0">
              <a:buNone/>
              <a:defRPr sz="1351" b="1">
                <a:solidFill>
                  <a:schemeClr val="bg1"/>
                </a:solidFill>
              </a:defRPr>
            </a:lvl2pPr>
            <a:lvl3pPr marL="685783" indent="0">
              <a:buNone/>
              <a:defRPr sz="1351" b="1">
                <a:solidFill>
                  <a:schemeClr val="bg1"/>
                </a:solidFill>
              </a:defRPr>
            </a:lvl3pPr>
            <a:lvl4pPr marL="1028674" indent="0">
              <a:buNone/>
              <a:defRPr sz="1351" b="1">
                <a:solidFill>
                  <a:schemeClr val="bg1"/>
                </a:solidFill>
              </a:defRPr>
            </a:lvl4pPr>
            <a:lvl5pPr marL="1371566" indent="0">
              <a:buNone/>
              <a:defRPr sz="1351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&lt; Point 1 &gt;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5BE9CF-CED4-40FF-344F-170574E2D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&lt; Full sentence main takeaway for the slide here &gt;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BC477DE-6DAA-3AEE-6CA3-688C2B77E505}"/>
              </a:ext>
            </a:extLst>
          </p:cNvPr>
          <p:cNvGrpSpPr/>
          <p:nvPr/>
        </p:nvGrpSpPr>
        <p:grpSpPr>
          <a:xfrm>
            <a:off x="3845235" y="1821233"/>
            <a:ext cx="4361180" cy="4361176"/>
            <a:chOff x="3537936" y="1534067"/>
            <a:chExt cx="4361180" cy="436117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DE858C7-0C5F-605B-8BA7-5CE8DD6B0803}"/>
                </a:ext>
              </a:extLst>
            </p:cNvPr>
            <p:cNvGrpSpPr/>
            <p:nvPr/>
          </p:nvGrpSpPr>
          <p:grpSpPr>
            <a:xfrm>
              <a:off x="3537936" y="1534067"/>
              <a:ext cx="4361180" cy="4361176"/>
              <a:chOff x="3525235" y="1724566"/>
              <a:chExt cx="4361180" cy="4361176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FCC0F393-A18B-9F2C-1530-94397865DC90}"/>
                  </a:ext>
                </a:extLst>
              </p:cNvPr>
              <p:cNvSpPr/>
              <p:nvPr/>
            </p:nvSpPr>
            <p:spPr>
              <a:xfrm>
                <a:off x="3525235" y="1724566"/>
                <a:ext cx="4361180" cy="436117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1"/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A1743785-A5F4-08B2-48A4-9D7934E19895}"/>
                  </a:ext>
                </a:extLst>
              </p:cNvPr>
              <p:cNvGrpSpPr/>
              <p:nvPr/>
            </p:nvGrpSpPr>
            <p:grpSpPr>
              <a:xfrm>
                <a:off x="4499325" y="2698655"/>
                <a:ext cx="2413000" cy="2412998"/>
                <a:chOff x="4889500" y="2718448"/>
                <a:chExt cx="2413000" cy="2412998"/>
              </a:xfrm>
            </p:grpSpPr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31CE5B58-6D04-1E31-22AA-472DC48E5EAC}"/>
                    </a:ext>
                  </a:extLst>
                </p:cNvPr>
                <p:cNvSpPr/>
                <p:nvPr/>
              </p:nvSpPr>
              <p:spPr>
                <a:xfrm>
                  <a:off x="4889500" y="2718448"/>
                  <a:ext cx="2413000" cy="2412998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51"/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3B005034-FAD9-BB62-80CD-811CB004E2FD}"/>
                    </a:ext>
                  </a:extLst>
                </p:cNvPr>
                <p:cNvSpPr/>
                <p:nvPr/>
              </p:nvSpPr>
              <p:spPr>
                <a:xfrm>
                  <a:off x="5064164" y="2893112"/>
                  <a:ext cx="2063673" cy="2063670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1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51"/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5F38581-AAC1-3EF5-8D30-11B5755D3405}"/>
                </a:ext>
              </a:extLst>
            </p:cNvPr>
            <p:cNvGrpSpPr/>
            <p:nvPr/>
          </p:nvGrpSpPr>
          <p:grpSpPr>
            <a:xfrm>
              <a:off x="3650570" y="1647778"/>
              <a:ext cx="4135913" cy="4133754"/>
              <a:chOff x="4028043" y="1827650"/>
              <a:chExt cx="4135913" cy="4133754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4C2D3E96-8183-3535-14EF-AB82497ABA95}"/>
                  </a:ext>
                </a:extLst>
              </p:cNvPr>
              <p:cNvSpPr/>
              <p:nvPr/>
            </p:nvSpPr>
            <p:spPr>
              <a:xfrm>
                <a:off x="6138747" y="1827650"/>
                <a:ext cx="1906736" cy="1651314"/>
              </a:xfrm>
              <a:custGeom>
                <a:avLst/>
                <a:gdLst>
                  <a:gd name="connsiteX0" fmla="*/ 0 w 1906736"/>
                  <a:gd name="connsiteY0" fmla="*/ 0 h 1651314"/>
                  <a:gd name="connsiteX1" fmla="*/ 168689 w 1906736"/>
                  <a:gd name="connsiteY1" fmla="*/ 8517 h 1651314"/>
                  <a:gd name="connsiteX2" fmla="*/ 1862700 w 1906736"/>
                  <a:gd name="connsiteY2" fmla="*/ 1260855 h 1651314"/>
                  <a:gd name="connsiteX3" fmla="*/ 1906736 w 1906736"/>
                  <a:gd name="connsiteY3" fmla="*/ 1381172 h 1651314"/>
                  <a:gd name="connsiteX4" fmla="*/ 1660399 w 1906736"/>
                  <a:gd name="connsiteY4" fmla="*/ 1461212 h 1651314"/>
                  <a:gd name="connsiteX5" fmla="*/ 1668448 w 1906736"/>
                  <a:gd name="connsiteY5" fmla="*/ 1463518 h 1651314"/>
                  <a:gd name="connsiteX6" fmla="*/ 1717804 w 1906736"/>
                  <a:gd name="connsiteY6" fmla="*/ 1521307 h 1651314"/>
                  <a:gd name="connsiteX7" fmla="*/ 1654052 w 1906736"/>
                  <a:gd name="connsiteY7" fmla="*/ 1646428 h 1651314"/>
                  <a:gd name="connsiteX8" fmla="*/ 1528932 w 1906736"/>
                  <a:gd name="connsiteY8" fmla="*/ 1582676 h 1651314"/>
                  <a:gd name="connsiteX9" fmla="*/ 1534895 w 1906736"/>
                  <a:gd name="connsiteY9" fmla="*/ 1506912 h 1651314"/>
                  <a:gd name="connsiteX10" fmla="*/ 1540051 w 1906736"/>
                  <a:gd name="connsiteY10" fmla="*/ 1500316 h 1651314"/>
                  <a:gd name="connsiteX11" fmla="*/ 1284819 w 1906736"/>
                  <a:gd name="connsiteY11" fmla="*/ 1583246 h 1651314"/>
                  <a:gd name="connsiteX12" fmla="*/ 1260007 w 1906736"/>
                  <a:gd name="connsiteY12" fmla="*/ 1515456 h 1651314"/>
                  <a:gd name="connsiteX13" fmla="*/ 101811 w 1906736"/>
                  <a:gd name="connsiteY13" fmla="*/ 659235 h 1651314"/>
                  <a:gd name="connsiteX14" fmla="*/ 0 w 1906736"/>
                  <a:gd name="connsiteY14" fmla="*/ 654093 h 1651314"/>
                  <a:gd name="connsiteX15" fmla="*/ 0 w 1906736"/>
                  <a:gd name="connsiteY15" fmla="*/ 513558 h 1651314"/>
                  <a:gd name="connsiteX16" fmla="*/ 22303 w 1906736"/>
                  <a:gd name="connsiteY16" fmla="*/ 511310 h 1651314"/>
                  <a:gd name="connsiteX17" fmla="*/ 176225 w 1906736"/>
                  <a:gd name="connsiteY17" fmla="*/ 322453 h 1651314"/>
                  <a:gd name="connsiteX18" fmla="*/ 22303 w 1906736"/>
                  <a:gd name="connsiteY18" fmla="*/ 133596 h 1651314"/>
                  <a:gd name="connsiteX19" fmla="*/ 0 w 1906736"/>
                  <a:gd name="connsiteY19" fmla="*/ 131348 h 1651314"/>
                  <a:gd name="connsiteX20" fmla="*/ 0 w 1906736"/>
                  <a:gd name="connsiteY20" fmla="*/ 0 h 1651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6736" h="1651314">
                    <a:moveTo>
                      <a:pt x="0" y="0"/>
                    </a:moveTo>
                    <a:lnTo>
                      <a:pt x="168689" y="8517"/>
                    </a:lnTo>
                    <a:cubicBezTo>
                      <a:pt x="933394" y="86177"/>
                      <a:pt x="1574928" y="580486"/>
                      <a:pt x="1862700" y="1260855"/>
                    </a:cubicBezTo>
                    <a:lnTo>
                      <a:pt x="1906736" y="1381172"/>
                    </a:lnTo>
                    <a:lnTo>
                      <a:pt x="1660399" y="1461212"/>
                    </a:lnTo>
                    <a:lnTo>
                      <a:pt x="1668448" y="1463518"/>
                    </a:lnTo>
                    <a:cubicBezTo>
                      <a:pt x="1691090" y="1475055"/>
                      <a:pt x="1709331" y="1495229"/>
                      <a:pt x="1717804" y="1521307"/>
                    </a:cubicBezTo>
                    <a:cubicBezTo>
                      <a:pt x="1734751" y="1573463"/>
                      <a:pt x="1706208" y="1629481"/>
                      <a:pt x="1654052" y="1646428"/>
                    </a:cubicBezTo>
                    <a:cubicBezTo>
                      <a:pt x="1601896" y="1663374"/>
                      <a:pt x="1545879" y="1634832"/>
                      <a:pt x="1528932" y="1582676"/>
                    </a:cubicBezTo>
                    <a:cubicBezTo>
                      <a:pt x="1520459" y="1556598"/>
                      <a:pt x="1523358" y="1529554"/>
                      <a:pt x="1534895" y="1506912"/>
                    </a:cubicBezTo>
                    <a:lnTo>
                      <a:pt x="1540051" y="1500316"/>
                    </a:lnTo>
                    <a:lnTo>
                      <a:pt x="1284819" y="1583246"/>
                    </a:lnTo>
                    <a:lnTo>
                      <a:pt x="1260007" y="1515456"/>
                    </a:lnTo>
                    <a:cubicBezTo>
                      <a:pt x="1063257" y="1050289"/>
                      <a:pt x="624641" y="712330"/>
                      <a:pt x="101811" y="659235"/>
                    </a:cubicBezTo>
                    <a:lnTo>
                      <a:pt x="0" y="654093"/>
                    </a:lnTo>
                    <a:lnTo>
                      <a:pt x="0" y="513558"/>
                    </a:lnTo>
                    <a:lnTo>
                      <a:pt x="22303" y="511310"/>
                    </a:lnTo>
                    <a:cubicBezTo>
                      <a:pt x="110146" y="493335"/>
                      <a:pt x="176225" y="415612"/>
                      <a:pt x="176225" y="322453"/>
                    </a:cubicBezTo>
                    <a:cubicBezTo>
                      <a:pt x="176226" y="229296"/>
                      <a:pt x="110147" y="151572"/>
                      <a:pt x="22303" y="133596"/>
                    </a:cubicBezTo>
                    <a:lnTo>
                      <a:pt x="0" y="1313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1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46FAE8E-0FB6-D1B9-DB13-2536A5C9A1CA}"/>
                  </a:ext>
                </a:extLst>
              </p:cNvPr>
              <p:cNvSpPr/>
              <p:nvPr/>
            </p:nvSpPr>
            <p:spPr>
              <a:xfrm>
                <a:off x="4144470" y="1827952"/>
                <a:ext cx="2077024" cy="1588532"/>
              </a:xfrm>
              <a:custGeom>
                <a:avLst/>
                <a:gdLst>
                  <a:gd name="connsiteX0" fmla="*/ 1902837 w 2077024"/>
                  <a:gd name="connsiteY0" fmla="*/ 0 h 1588532"/>
                  <a:gd name="connsiteX1" fmla="*/ 1902838 w 2077024"/>
                  <a:gd name="connsiteY1" fmla="*/ 258878 h 1588532"/>
                  <a:gd name="connsiteX2" fmla="*/ 1907515 w 2077024"/>
                  <a:gd name="connsiteY2" fmla="*/ 251939 h 1588532"/>
                  <a:gd name="connsiteX3" fmla="*/ 1977728 w 2077024"/>
                  <a:gd name="connsiteY3" fmla="*/ 222857 h 1588532"/>
                  <a:gd name="connsiteX4" fmla="*/ 2077024 w 2077024"/>
                  <a:gd name="connsiteY4" fmla="*/ 322153 h 1588532"/>
                  <a:gd name="connsiteX5" fmla="*/ 1977728 w 2077024"/>
                  <a:gd name="connsiteY5" fmla="*/ 421449 h 1588532"/>
                  <a:gd name="connsiteX6" fmla="*/ 1907516 w 2077024"/>
                  <a:gd name="connsiteY6" fmla="*/ 392366 h 1588532"/>
                  <a:gd name="connsiteX7" fmla="*/ 1902838 w 2077024"/>
                  <a:gd name="connsiteY7" fmla="*/ 385428 h 1588532"/>
                  <a:gd name="connsiteX8" fmla="*/ 1902837 w 2077024"/>
                  <a:gd name="connsiteY8" fmla="*/ 654094 h 1588532"/>
                  <a:gd name="connsiteX9" fmla="*/ 1806970 w 2077024"/>
                  <a:gd name="connsiteY9" fmla="*/ 658935 h 1588532"/>
                  <a:gd name="connsiteX10" fmla="*/ 648774 w 2077024"/>
                  <a:gd name="connsiteY10" fmla="*/ 1515156 h 1588532"/>
                  <a:gd name="connsiteX11" fmla="*/ 621919 w 2077024"/>
                  <a:gd name="connsiteY11" fmla="*/ 1588532 h 1588532"/>
                  <a:gd name="connsiteX12" fmla="*/ 488473 w 2077024"/>
                  <a:gd name="connsiteY12" fmla="*/ 1545173 h 1588532"/>
                  <a:gd name="connsiteX13" fmla="*/ 493227 w 2077024"/>
                  <a:gd name="connsiteY13" fmla="*/ 1523267 h 1588532"/>
                  <a:gd name="connsiteX14" fmla="*/ 361179 w 2077024"/>
                  <a:gd name="connsiteY14" fmla="*/ 1318519 h 1588532"/>
                  <a:gd name="connsiteX15" fmla="*/ 155864 w 2077024"/>
                  <a:gd name="connsiteY15" fmla="*/ 1375605 h 1588532"/>
                  <a:gd name="connsiteX16" fmla="*/ 126561 w 2077024"/>
                  <a:gd name="connsiteY16" fmla="*/ 1427580 h 1588532"/>
                  <a:gd name="connsiteX17" fmla="*/ 0 w 2077024"/>
                  <a:gd name="connsiteY17" fmla="*/ 1386459 h 1588532"/>
                  <a:gd name="connsiteX18" fmla="*/ 46082 w 2077024"/>
                  <a:gd name="connsiteY18" fmla="*/ 1260555 h 1588532"/>
                  <a:gd name="connsiteX19" fmla="*/ 1740093 w 2077024"/>
                  <a:gd name="connsiteY19" fmla="*/ 8217 h 1588532"/>
                  <a:gd name="connsiteX20" fmla="*/ 1902837 w 2077024"/>
                  <a:gd name="connsiteY20" fmla="*/ 0 h 1588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77024" h="1588532">
                    <a:moveTo>
                      <a:pt x="1902837" y="0"/>
                    </a:moveTo>
                    <a:lnTo>
                      <a:pt x="1902838" y="258878"/>
                    </a:lnTo>
                    <a:lnTo>
                      <a:pt x="1907515" y="251939"/>
                    </a:lnTo>
                    <a:cubicBezTo>
                      <a:pt x="1925484" y="233971"/>
                      <a:pt x="1950308" y="222857"/>
                      <a:pt x="1977728" y="222857"/>
                    </a:cubicBezTo>
                    <a:cubicBezTo>
                      <a:pt x="2032569" y="222857"/>
                      <a:pt x="2077025" y="267313"/>
                      <a:pt x="2077024" y="322153"/>
                    </a:cubicBezTo>
                    <a:cubicBezTo>
                      <a:pt x="2077025" y="376993"/>
                      <a:pt x="2032568" y="421448"/>
                      <a:pt x="1977728" y="421449"/>
                    </a:cubicBezTo>
                    <a:cubicBezTo>
                      <a:pt x="1950308" y="421448"/>
                      <a:pt x="1925485" y="410335"/>
                      <a:pt x="1907516" y="392366"/>
                    </a:cubicBezTo>
                    <a:lnTo>
                      <a:pt x="1902838" y="385428"/>
                    </a:lnTo>
                    <a:lnTo>
                      <a:pt x="1902837" y="654094"/>
                    </a:lnTo>
                    <a:lnTo>
                      <a:pt x="1806970" y="658935"/>
                    </a:lnTo>
                    <a:cubicBezTo>
                      <a:pt x="1284141" y="712031"/>
                      <a:pt x="845524" y="1049989"/>
                      <a:pt x="648774" y="1515156"/>
                    </a:cubicBezTo>
                    <a:lnTo>
                      <a:pt x="621919" y="1588532"/>
                    </a:lnTo>
                    <a:lnTo>
                      <a:pt x="488473" y="1545173"/>
                    </a:lnTo>
                    <a:lnTo>
                      <a:pt x="493227" y="1523267"/>
                    </a:lnTo>
                    <a:cubicBezTo>
                      <a:pt x="503276" y="1434169"/>
                      <a:pt x="449776" y="1347306"/>
                      <a:pt x="361179" y="1318519"/>
                    </a:cubicBezTo>
                    <a:cubicBezTo>
                      <a:pt x="285237" y="1293844"/>
                      <a:pt x="205078" y="1318845"/>
                      <a:pt x="155864" y="1375605"/>
                    </a:cubicBezTo>
                    <a:lnTo>
                      <a:pt x="126561" y="1427580"/>
                    </a:lnTo>
                    <a:lnTo>
                      <a:pt x="0" y="1386459"/>
                    </a:lnTo>
                    <a:lnTo>
                      <a:pt x="46082" y="1260555"/>
                    </a:lnTo>
                    <a:cubicBezTo>
                      <a:pt x="333855" y="580186"/>
                      <a:pt x="975387" y="85877"/>
                      <a:pt x="1740093" y="8217"/>
                    </a:cubicBezTo>
                    <a:lnTo>
                      <a:pt x="190283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1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B20B34A8-77B6-D5C6-50BD-155370D72C87}"/>
                  </a:ext>
                </a:extLst>
              </p:cNvPr>
              <p:cNvSpPr/>
              <p:nvPr/>
            </p:nvSpPr>
            <p:spPr>
              <a:xfrm>
                <a:off x="4028043" y="3230486"/>
                <a:ext cx="1203500" cy="2308702"/>
              </a:xfrm>
              <a:custGeom>
                <a:avLst/>
                <a:gdLst>
                  <a:gd name="connsiteX0" fmla="*/ 409548 w 1203500"/>
                  <a:gd name="connsiteY0" fmla="*/ 364 h 2308702"/>
                  <a:gd name="connsiteX1" fmla="*/ 448719 w 1203500"/>
                  <a:gd name="connsiteY1" fmla="*/ 4887 h 2308702"/>
                  <a:gd name="connsiteX2" fmla="*/ 512471 w 1203500"/>
                  <a:gd name="connsiteY2" fmla="*/ 130008 h 2308702"/>
                  <a:gd name="connsiteX3" fmla="*/ 463114 w 1203500"/>
                  <a:gd name="connsiteY3" fmla="*/ 187797 h 2308702"/>
                  <a:gd name="connsiteX4" fmla="*/ 455071 w 1203500"/>
                  <a:gd name="connsiteY4" fmla="*/ 190102 h 2308702"/>
                  <a:gd name="connsiteX5" fmla="*/ 709852 w 1203500"/>
                  <a:gd name="connsiteY5" fmla="*/ 272884 h 2308702"/>
                  <a:gd name="connsiteX6" fmla="*/ 682819 w 1203500"/>
                  <a:gd name="connsiteY6" fmla="*/ 378021 h 2308702"/>
                  <a:gd name="connsiteX7" fmla="*/ 654094 w 1203500"/>
                  <a:gd name="connsiteY7" fmla="*/ 662962 h 2308702"/>
                  <a:gd name="connsiteX8" fmla="*/ 1168609 w 1203500"/>
                  <a:gd name="connsiteY8" fmla="*/ 1753967 h 2308702"/>
                  <a:gd name="connsiteX9" fmla="*/ 1203500 w 1203500"/>
                  <a:gd name="connsiteY9" fmla="*/ 1780059 h 2308702"/>
                  <a:gd name="connsiteX10" fmla="*/ 1120992 w 1203500"/>
                  <a:gd name="connsiteY10" fmla="*/ 1893622 h 2308702"/>
                  <a:gd name="connsiteX11" fmla="*/ 1101626 w 1203500"/>
                  <a:gd name="connsiteY11" fmla="*/ 1882330 h 2308702"/>
                  <a:gd name="connsiteX12" fmla="*/ 866093 w 1203500"/>
                  <a:gd name="connsiteY12" fmla="*/ 1944645 h 2308702"/>
                  <a:gd name="connsiteX13" fmla="*/ 856940 w 1203500"/>
                  <a:gd name="connsiteY13" fmla="*/ 2157551 h 2308702"/>
                  <a:gd name="connsiteX14" fmla="*/ 897318 w 1203500"/>
                  <a:gd name="connsiteY14" fmla="*/ 2201483 h 2308702"/>
                  <a:gd name="connsiteX15" fmla="*/ 819418 w 1203500"/>
                  <a:gd name="connsiteY15" fmla="*/ 2308702 h 2308702"/>
                  <a:gd name="connsiteX16" fmla="*/ 752545 w 1203500"/>
                  <a:gd name="connsiteY16" fmla="*/ 2258697 h 2308702"/>
                  <a:gd name="connsiteX17" fmla="*/ 0 w 1203500"/>
                  <a:gd name="connsiteY17" fmla="*/ 662961 h 2308702"/>
                  <a:gd name="connsiteX18" fmla="*/ 42014 w 1203500"/>
                  <a:gd name="connsiteY18" fmla="*/ 246196 h 2308702"/>
                  <a:gd name="connsiteX19" fmla="*/ 87173 w 1203500"/>
                  <a:gd name="connsiteY19" fmla="*/ 70564 h 2308702"/>
                  <a:gd name="connsiteX20" fmla="*/ 334713 w 1203500"/>
                  <a:gd name="connsiteY20" fmla="*/ 150994 h 2308702"/>
                  <a:gd name="connsiteX21" fmla="*/ 329561 w 1203500"/>
                  <a:gd name="connsiteY21" fmla="*/ 144403 h 2308702"/>
                  <a:gd name="connsiteX22" fmla="*/ 323598 w 1203500"/>
                  <a:gd name="connsiteY22" fmla="*/ 68639 h 2308702"/>
                  <a:gd name="connsiteX23" fmla="*/ 409548 w 1203500"/>
                  <a:gd name="connsiteY23" fmla="*/ 364 h 2308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03500" h="2308702">
                    <a:moveTo>
                      <a:pt x="409548" y="364"/>
                    </a:moveTo>
                    <a:cubicBezTo>
                      <a:pt x="422399" y="-743"/>
                      <a:pt x="435679" y="651"/>
                      <a:pt x="448719" y="4887"/>
                    </a:cubicBezTo>
                    <a:cubicBezTo>
                      <a:pt x="500875" y="21834"/>
                      <a:pt x="529417" y="77851"/>
                      <a:pt x="512471" y="130008"/>
                    </a:cubicBezTo>
                    <a:cubicBezTo>
                      <a:pt x="503997" y="156085"/>
                      <a:pt x="485756" y="176261"/>
                      <a:pt x="463114" y="187797"/>
                    </a:cubicBezTo>
                    <a:lnTo>
                      <a:pt x="455071" y="190102"/>
                    </a:lnTo>
                    <a:lnTo>
                      <a:pt x="709852" y="272884"/>
                    </a:lnTo>
                    <a:lnTo>
                      <a:pt x="682819" y="378021"/>
                    </a:lnTo>
                    <a:cubicBezTo>
                      <a:pt x="663986" y="470059"/>
                      <a:pt x="654094" y="565354"/>
                      <a:pt x="654094" y="662962"/>
                    </a:cubicBezTo>
                    <a:cubicBezTo>
                      <a:pt x="654094" y="1102194"/>
                      <a:pt x="854381" y="1494644"/>
                      <a:pt x="1168609" y="1753967"/>
                    </a:cubicBezTo>
                    <a:lnTo>
                      <a:pt x="1203500" y="1780059"/>
                    </a:lnTo>
                    <a:lnTo>
                      <a:pt x="1120992" y="1893622"/>
                    </a:lnTo>
                    <a:lnTo>
                      <a:pt x="1101626" y="1882330"/>
                    </a:lnTo>
                    <a:cubicBezTo>
                      <a:pt x="1019993" y="1845240"/>
                      <a:pt x="920849" y="1869279"/>
                      <a:pt x="866093" y="1944645"/>
                    </a:cubicBezTo>
                    <a:cubicBezTo>
                      <a:pt x="819159" y="2009246"/>
                      <a:pt x="818165" y="2093207"/>
                      <a:pt x="856940" y="2157551"/>
                    </a:cubicBezTo>
                    <a:lnTo>
                      <a:pt x="897318" y="2201483"/>
                    </a:lnTo>
                    <a:lnTo>
                      <a:pt x="819418" y="2308702"/>
                    </a:lnTo>
                    <a:lnTo>
                      <a:pt x="752545" y="2258697"/>
                    </a:lnTo>
                    <a:cubicBezTo>
                      <a:pt x="292947" y="1879403"/>
                      <a:pt x="1" y="1305393"/>
                      <a:pt x="0" y="662961"/>
                    </a:cubicBezTo>
                    <a:cubicBezTo>
                      <a:pt x="1" y="520199"/>
                      <a:pt x="14467" y="380815"/>
                      <a:pt x="42014" y="246196"/>
                    </a:cubicBezTo>
                    <a:lnTo>
                      <a:pt x="87173" y="70564"/>
                    </a:lnTo>
                    <a:lnTo>
                      <a:pt x="334713" y="150994"/>
                    </a:lnTo>
                    <a:lnTo>
                      <a:pt x="329561" y="144403"/>
                    </a:lnTo>
                    <a:cubicBezTo>
                      <a:pt x="318024" y="121760"/>
                      <a:pt x="315125" y="94718"/>
                      <a:pt x="323598" y="68639"/>
                    </a:cubicBezTo>
                    <a:cubicBezTo>
                      <a:pt x="336308" y="29522"/>
                      <a:pt x="370995" y="3688"/>
                      <a:pt x="409548" y="36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1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5CF8B13-58BE-459A-876E-8D5E5799E58B}"/>
                  </a:ext>
                </a:extLst>
              </p:cNvPr>
              <p:cNvSpPr/>
              <p:nvPr/>
            </p:nvSpPr>
            <p:spPr>
              <a:xfrm>
                <a:off x="6965216" y="3295285"/>
                <a:ext cx="1198740" cy="2240347"/>
              </a:xfrm>
              <a:custGeom>
                <a:avLst/>
                <a:gdLst>
                  <a:gd name="connsiteX0" fmla="*/ 1110085 w 1198740"/>
                  <a:gd name="connsiteY0" fmla="*/ 0 h 2240347"/>
                  <a:gd name="connsiteX1" fmla="*/ 1156727 w 1198740"/>
                  <a:gd name="connsiteY1" fmla="*/ 181401 h 2240347"/>
                  <a:gd name="connsiteX2" fmla="*/ 1198740 w 1198740"/>
                  <a:gd name="connsiteY2" fmla="*/ 598165 h 2240347"/>
                  <a:gd name="connsiteX3" fmla="*/ 446197 w 1198740"/>
                  <a:gd name="connsiteY3" fmla="*/ 2193901 h 2240347"/>
                  <a:gd name="connsiteX4" fmla="*/ 384084 w 1198740"/>
                  <a:gd name="connsiteY4" fmla="*/ 2240347 h 2240347"/>
                  <a:gd name="connsiteX5" fmla="*/ 232079 w 1198740"/>
                  <a:gd name="connsiteY5" fmla="*/ 2031131 h 2240347"/>
                  <a:gd name="connsiteX6" fmla="*/ 232374 w 1198740"/>
                  <a:gd name="connsiteY6" fmla="*/ 2039492 h 2240347"/>
                  <a:gd name="connsiteX7" fmla="*/ 192665 w 1198740"/>
                  <a:gd name="connsiteY7" fmla="*/ 2104292 h 2240347"/>
                  <a:gd name="connsiteX8" fmla="*/ 53967 w 1198740"/>
                  <a:gd name="connsiteY8" fmla="*/ 2082324 h 2240347"/>
                  <a:gd name="connsiteX9" fmla="*/ 75935 w 1198740"/>
                  <a:gd name="connsiteY9" fmla="*/ 1943628 h 2240347"/>
                  <a:gd name="connsiteX10" fmla="*/ 149832 w 1198740"/>
                  <a:gd name="connsiteY10" fmla="*/ 1925886 h 2240347"/>
                  <a:gd name="connsiteX11" fmla="*/ 157696 w 1198740"/>
                  <a:gd name="connsiteY11" fmla="*/ 1928749 h 2240347"/>
                  <a:gd name="connsiteX12" fmla="*/ 0 w 1198740"/>
                  <a:gd name="connsiteY12" fmla="*/ 1711701 h 2240347"/>
                  <a:gd name="connsiteX13" fmla="*/ 30131 w 1198740"/>
                  <a:gd name="connsiteY13" fmla="*/ 1689170 h 2240347"/>
                  <a:gd name="connsiteX14" fmla="*/ 544646 w 1198740"/>
                  <a:gd name="connsiteY14" fmla="*/ 598165 h 2240347"/>
                  <a:gd name="connsiteX15" fmla="*/ 515922 w 1198740"/>
                  <a:gd name="connsiteY15" fmla="*/ 313222 h 2240347"/>
                  <a:gd name="connsiteX16" fmla="*/ 487406 w 1198740"/>
                  <a:gd name="connsiteY16" fmla="*/ 202320 h 2240347"/>
                  <a:gd name="connsiteX17" fmla="*/ 621851 w 1198740"/>
                  <a:gd name="connsiteY17" fmla="*/ 158636 h 2240347"/>
                  <a:gd name="connsiteX18" fmla="*/ 651155 w 1198740"/>
                  <a:gd name="connsiteY18" fmla="*/ 210611 h 2240347"/>
                  <a:gd name="connsiteX19" fmla="*/ 856469 w 1198740"/>
                  <a:gd name="connsiteY19" fmla="*/ 267696 h 2240347"/>
                  <a:gd name="connsiteX20" fmla="*/ 988517 w 1198740"/>
                  <a:gd name="connsiteY20" fmla="*/ 62947 h 2240347"/>
                  <a:gd name="connsiteX21" fmla="*/ 983763 w 1198740"/>
                  <a:gd name="connsiteY21" fmla="*/ 41044 h 2240347"/>
                  <a:gd name="connsiteX22" fmla="*/ 1110085 w 1198740"/>
                  <a:gd name="connsiteY22" fmla="*/ 0 h 2240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198740" h="2240347">
                    <a:moveTo>
                      <a:pt x="1110085" y="0"/>
                    </a:moveTo>
                    <a:lnTo>
                      <a:pt x="1156727" y="181401"/>
                    </a:lnTo>
                    <a:cubicBezTo>
                      <a:pt x="1184274" y="316019"/>
                      <a:pt x="1198740" y="455403"/>
                      <a:pt x="1198740" y="598165"/>
                    </a:cubicBezTo>
                    <a:cubicBezTo>
                      <a:pt x="1198741" y="1240597"/>
                      <a:pt x="905794" y="1814606"/>
                      <a:pt x="446197" y="2193901"/>
                    </a:cubicBezTo>
                    <a:lnTo>
                      <a:pt x="384084" y="2240347"/>
                    </a:lnTo>
                    <a:lnTo>
                      <a:pt x="232079" y="2031131"/>
                    </a:lnTo>
                    <a:lnTo>
                      <a:pt x="232374" y="2039492"/>
                    </a:lnTo>
                    <a:cubicBezTo>
                      <a:pt x="228398" y="2064591"/>
                      <a:pt x="214847" y="2088175"/>
                      <a:pt x="192665" y="2104292"/>
                    </a:cubicBezTo>
                    <a:cubicBezTo>
                      <a:pt x="148297" y="2136526"/>
                      <a:pt x="86202" y="2126691"/>
                      <a:pt x="53967" y="2082324"/>
                    </a:cubicBezTo>
                    <a:cubicBezTo>
                      <a:pt x="21734" y="2037958"/>
                      <a:pt x="31568" y="1975861"/>
                      <a:pt x="75935" y="1943628"/>
                    </a:cubicBezTo>
                    <a:cubicBezTo>
                      <a:pt x="98119" y="1927510"/>
                      <a:pt x="124734" y="1921911"/>
                      <a:pt x="149832" y="1925886"/>
                    </a:cubicBezTo>
                    <a:lnTo>
                      <a:pt x="157696" y="1928749"/>
                    </a:lnTo>
                    <a:lnTo>
                      <a:pt x="0" y="1711701"/>
                    </a:lnTo>
                    <a:lnTo>
                      <a:pt x="30131" y="1689170"/>
                    </a:lnTo>
                    <a:cubicBezTo>
                      <a:pt x="344360" y="1429847"/>
                      <a:pt x="544647" y="1037397"/>
                      <a:pt x="544646" y="598165"/>
                    </a:cubicBezTo>
                    <a:cubicBezTo>
                      <a:pt x="544647" y="500559"/>
                      <a:pt x="534755" y="405262"/>
                      <a:pt x="515922" y="313222"/>
                    </a:cubicBezTo>
                    <a:lnTo>
                      <a:pt x="487406" y="202320"/>
                    </a:lnTo>
                    <a:lnTo>
                      <a:pt x="621851" y="158636"/>
                    </a:lnTo>
                    <a:lnTo>
                      <a:pt x="651155" y="210611"/>
                    </a:lnTo>
                    <a:cubicBezTo>
                      <a:pt x="700367" y="267371"/>
                      <a:pt x="780527" y="292371"/>
                      <a:pt x="856469" y="267696"/>
                    </a:cubicBezTo>
                    <a:cubicBezTo>
                      <a:pt x="945066" y="238909"/>
                      <a:pt x="998566" y="152047"/>
                      <a:pt x="988517" y="62947"/>
                    </a:cubicBezTo>
                    <a:lnTo>
                      <a:pt x="983763" y="41044"/>
                    </a:lnTo>
                    <a:lnTo>
                      <a:pt x="111008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1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E42234F2-A794-E117-5C8F-03C163CFFE33}"/>
                  </a:ext>
                </a:extLst>
              </p:cNvPr>
              <p:cNvSpPr/>
              <p:nvPr/>
            </p:nvSpPr>
            <p:spPr>
              <a:xfrm>
                <a:off x="4920698" y="5061750"/>
                <a:ext cx="2355368" cy="899654"/>
              </a:xfrm>
              <a:custGeom>
                <a:avLst/>
                <a:gdLst>
                  <a:gd name="connsiteX0" fmla="*/ 1971285 w 2355368"/>
                  <a:gd name="connsiteY0" fmla="*/ 0 h 899654"/>
                  <a:gd name="connsiteX1" fmla="*/ 2054085 w 2355368"/>
                  <a:gd name="connsiteY1" fmla="*/ 113965 h 899654"/>
                  <a:gd name="connsiteX2" fmla="*/ 2013708 w 2355368"/>
                  <a:gd name="connsiteY2" fmla="*/ 157896 h 899654"/>
                  <a:gd name="connsiteX3" fmla="*/ 2022860 w 2355368"/>
                  <a:gd name="connsiteY3" fmla="*/ 370801 h 899654"/>
                  <a:gd name="connsiteX4" fmla="*/ 2258394 w 2355368"/>
                  <a:gd name="connsiteY4" fmla="*/ 433115 h 899654"/>
                  <a:gd name="connsiteX5" fmla="*/ 2277758 w 2355368"/>
                  <a:gd name="connsiteY5" fmla="*/ 421825 h 899654"/>
                  <a:gd name="connsiteX6" fmla="*/ 2355368 w 2355368"/>
                  <a:gd name="connsiteY6" fmla="*/ 528646 h 899654"/>
                  <a:gd name="connsiteX7" fmla="*/ 2331517 w 2355368"/>
                  <a:gd name="connsiteY7" fmla="*/ 546480 h 899654"/>
                  <a:gd name="connsiteX8" fmla="*/ 1175304 w 2355368"/>
                  <a:gd name="connsiteY8" fmla="*/ 899654 h 899654"/>
                  <a:gd name="connsiteX9" fmla="*/ 19090 w 2355368"/>
                  <a:gd name="connsiteY9" fmla="*/ 546480 h 899654"/>
                  <a:gd name="connsiteX10" fmla="*/ 0 w 2355368"/>
                  <a:gd name="connsiteY10" fmla="*/ 532206 h 899654"/>
                  <a:gd name="connsiteX11" fmla="*/ 152795 w 2355368"/>
                  <a:gd name="connsiteY11" fmla="*/ 321904 h 899654"/>
                  <a:gd name="connsiteX12" fmla="*/ 144929 w 2355368"/>
                  <a:gd name="connsiteY12" fmla="*/ 324767 h 899654"/>
                  <a:gd name="connsiteX13" fmla="*/ 71032 w 2355368"/>
                  <a:gd name="connsiteY13" fmla="*/ 307027 h 899654"/>
                  <a:gd name="connsiteX14" fmla="*/ 49065 w 2355368"/>
                  <a:gd name="connsiteY14" fmla="*/ 168330 h 899654"/>
                  <a:gd name="connsiteX15" fmla="*/ 187761 w 2355368"/>
                  <a:gd name="connsiteY15" fmla="*/ 146362 h 899654"/>
                  <a:gd name="connsiteX16" fmla="*/ 227470 w 2355368"/>
                  <a:gd name="connsiteY16" fmla="*/ 211160 h 899654"/>
                  <a:gd name="connsiteX17" fmla="*/ 224616 w 2355368"/>
                  <a:gd name="connsiteY17" fmla="*/ 223049 h 899654"/>
                  <a:gd name="connsiteX18" fmla="*/ 384082 w 2355368"/>
                  <a:gd name="connsiteY18" fmla="*/ 3561 h 899654"/>
                  <a:gd name="connsiteX19" fmla="*/ 384799 w 2355368"/>
                  <a:gd name="connsiteY19" fmla="*/ 4095 h 899654"/>
                  <a:gd name="connsiteX20" fmla="*/ 1175303 w 2355368"/>
                  <a:gd name="connsiteY20" fmla="*/ 245560 h 899654"/>
                  <a:gd name="connsiteX21" fmla="*/ 1965808 w 2355368"/>
                  <a:gd name="connsiteY21" fmla="*/ 4095 h 899654"/>
                  <a:gd name="connsiteX22" fmla="*/ 1971285 w 2355368"/>
                  <a:gd name="connsiteY22" fmla="*/ 0 h 899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355368" h="899654">
                    <a:moveTo>
                      <a:pt x="1971285" y="0"/>
                    </a:moveTo>
                    <a:lnTo>
                      <a:pt x="2054085" y="113965"/>
                    </a:lnTo>
                    <a:lnTo>
                      <a:pt x="2013708" y="157896"/>
                    </a:lnTo>
                    <a:cubicBezTo>
                      <a:pt x="1974933" y="222240"/>
                      <a:pt x="1975926" y="306202"/>
                      <a:pt x="2022860" y="370801"/>
                    </a:cubicBezTo>
                    <a:cubicBezTo>
                      <a:pt x="2077618" y="446168"/>
                      <a:pt x="2176761" y="470206"/>
                      <a:pt x="2258394" y="433115"/>
                    </a:cubicBezTo>
                    <a:lnTo>
                      <a:pt x="2277758" y="421825"/>
                    </a:lnTo>
                    <a:lnTo>
                      <a:pt x="2355368" y="528646"/>
                    </a:lnTo>
                    <a:lnTo>
                      <a:pt x="2331517" y="546480"/>
                    </a:lnTo>
                    <a:cubicBezTo>
                      <a:pt x="2001471" y="769456"/>
                      <a:pt x="1603592" y="899655"/>
                      <a:pt x="1175304" y="899654"/>
                    </a:cubicBezTo>
                    <a:cubicBezTo>
                      <a:pt x="747015" y="899654"/>
                      <a:pt x="349137" y="769457"/>
                      <a:pt x="19090" y="546480"/>
                    </a:cubicBezTo>
                    <a:lnTo>
                      <a:pt x="0" y="532206"/>
                    </a:lnTo>
                    <a:lnTo>
                      <a:pt x="152795" y="321904"/>
                    </a:lnTo>
                    <a:lnTo>
                      <a:pt x="144929" y="324767"/>
                    </a:lnTo>
                    <a:cubicBezTo>
                      <a:pt x="119830" y="328743"/>
                      <a:pt x="93215" y="323144"/>
                      <a:pt x="71032" y="307027"/>
                    </a:cubicBezTo>
                    <a:cubicBezTo>
                      <a:pt x="26665" y="274791"/>
                      <a:pt x="16830" y="212696"/>
                      <a:pt x="49065" y="168330"/>
                    </a:cubicBezTo>
                    <a:cubicBezTo>
                      <a:pt x="81298" y="123963"/>
                      <a:pt x="143394" y="114128"/>
                      <a:pt x="187761" y="146362"/>
                    </a:cubicBezTo>
                    <a:cubicBezTo>
                      <a:pt x="209944" y="162479"/>
                      <a:pt x="223494" y="186061"/>
                      <a:pt x="227470" y="211160"/>
                    </a:cubicBezTo>
                    <a:lnTo>
                      <a:pt x="224616" y="223049"/>
                    </a:lnTo>
                    <a:lnTo>
                      <a:pt x="384082" y="3561"/>
                    </a:lnTo>
                    <a:lnTo>
                      <a:pt x="384799" y="4095"/>
                    </a:lnTo>
                    <a:cubicBezTo>
                      <a:pt x="610452" y="156544"/>
                      <a:pt x="882482" y="245560"/>
                      <a:pt x="1175303" y="245560"/>
                    </a:cubicBezTo>
                    <a:cubicBezTo>
                      <a:pt x="1468124" y="245560"/>
                      <a:pt x="1740153" y="156544"/>
                      <a:pt x="1965808" y="4095"/>
                    </a:cubicBezTo>
                    <a:lnTo>
                      <a:pt x="197128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1"/>
              </a:p>
            </p:txBody>
          </p:sp>
        </p:grpSp>
      </p:grpSp>
      <p:sp>
        <p:nvSpPr>
          <p:cNvPr id="29" name="Picture Placeholder 12">
            <a:extLst>
              <a:ext uri="{FF2B5EF4-FFF2-40B4-BE49-F238E27FC236}">
                <a16:creationId xmlns:a16="http://schemas.microsoft.com/office/drawing/2014/main" id="{D8A3110E-9869-D639-D568-76F68127D2A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606533" y="2214350"/>
            <a:ext cx="762075" cy="762074"/>
          </a:xfrm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highlight>
                  <a:srgbClr val="FF0000"/>
                </a:highlight>
              </a:defRPr>
            </a:lvl1pPr>
          </a:lstStyle>
          <a:p>
            <a:r>
              <a:rPr lang="en-US"/>
              <a:t>&lt; Insert Icon &gt;</a:t>
            </a:r>
          </a:p>
        </p:txBody>
      </p:sp>
      <p:sp>
        <p:nvSpPr>
          <p:cNvPr id="30" name="Picture Placeholder 12">
            <a:extLst>
              <a:ext uri="{FF2B5EF4-FFF2-40B4-BE49-F238E27FC236}">
                <a16:creationId xmlns:a16="http://schemas.microsoft.com/office/drawing/2014/main" id="{BD6A46E0-B087-D918-12E5-A861788F84D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00809" y="2214350"/>
            <a:ext cx="762075" cy="762074"/>
          </a:xfrm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highlight>
                  <a:srgbClr val="FF0000"/>
                </a:highlight>
              </a:defRPr>
            </a:lvl1pPr>
          </a:lstStyle>
          <a:p>
            <a:r>
              <a:rPr lang="en-US"/>
              <a:t>&lt; Insert Icon &gt;</a:t>
            </a:r>
          </a:p>
        </p:txBody>
      </p:sp>
      <p:sp>
        <p:nvSpPr>
          <p:cNvPr id="31" name="Picture Placeholder 12">
            <a:extLst>
              <a:ext uri="{FF2B5EF4-FFF2-40B4-BE49-F238E27FC236}">
                <a16:creationId xmlns:a16="http://schemas.microsoft.com/office/drawing/2014/main" id="{7AC1138E-0CE1-AF6E-C489-3974748F85A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983049" y="4070203"/>
            <a:ext cx="762075" cy="762074"/>
          </a:xfrm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highlight>
                  <a:srgbClr val="FF0000"/>
                </a:highlight>
              </a:defRPr>
            </a:lvl1pPr>
          </a:lstStyle>
          <a:p>
            <a:r>
              <a:rPr lang="en-US"/>
              <a:t>&lt; Insert Icon &gt;</a:t>
            </a:r>
          </a:p>
        </p:txBody>
      </p:sp>
      <p:sp>
        <p:nvSpPr>
          <p:cNvPr id="32" name="Picture Placeholder 12">
            <a:extLst>
              <a:ext uri="{FF2B5EF4-FFF2-40B4-BE49-F238E27FC236}">
                <a16:creationId xmlns:a16="http://schemas.microsoft.com/office/drawing/2014/main" id="{3D236810-FE2E-FEBA-A7DB-7182EF885F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281101" y="4070203"/>
            <a:ext cx="762075" cy="762074"/>
          </a:xfrm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highlight>
                  <a:srgbClr val="FF0000"/>
                </a:highlight>
              </a:defRPr>
            </a:lvl1pPr>
          </a:lstStyle>
          <a:p>
            <a:r>
              <a:rPr lang="en-US"/>
              <a:t>&lt; Insert Icon &gt;</a:t>
            </a:r>
          </a:p>
        </p:txBody>
      </p:sp>
      <p:sp>
        <p:nvSpPr>
          <p:cNvPr id="33" name="Picture Placeholder 12">
            <a:extLst>
              <a:ext uri="{FF2B5EF4-FFF2-40B4-BE49-F238E27FC236}">
                <a16:creationId xmlns:a16="http://schemas.microsoft.com/office/drawing/2014/main" id="{468661E2-81C2-C5D5-D91E-03825C49D37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647169" y="5360516"/>
            <a:ext cx="762075" cy="762074"/>
          </a:xfrm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highlight>
                  <a:srgbClr val="FF0000"/>
                </a:highlight>
              </a:defRPr>
            </a:lvl1pPr>
          </a:lstStyle>
          <a:p>
            <a:r>
              <a:rPr lang="en-US"/>
              <a:t>&lt; Insert Icon &gt;</a:t>
            </a:r>
          </a:p>
        </p:txBody>
      </p:sp>
    </p:spTree>
    <p:extLst>
      <p:ext uri="{BB962C8B-B14F-4D97-AF65-F5344CB8AC3E}">
        <p14:creationId xmlns:p14="http://schemas.microsoft.com/office/powerpoint/2010/main" val="25984297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901F53B-833B-B323-BD31-CC4E05BA302F}"/>
              </a:ext>
            </a:extLst>
          </p:cNvPr>
          <p:cNvSpPr/>
          <p:nvPr/>
        </p:nvSpPr>
        <p:spPr>
          <a:xfrm>
            <a:off x="0" y="154582"/>
            <a:ext cx="12192000" cy="35349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2ABDF7-11EC-BB7A-9E50-AD90E3176C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4588"/>
            <a:ext cx="10515600" cy="2603373"/>
          </a:xfrm>
        </p:spPr>
        <p:txBody>
          <a:bodyPr/>
          <a:lstStyle/>
          <a:p>
            <a:r>
              <a:rPr lang="en-US"/>
              <a:t>&lt; Full sentence main takeaway for the slide here &gt;</a:t>
            </a:r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0EB0C5AC-8E66-17C7-C4F2-9F98A497986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73104" y="2853919"/>
            <a:ext cx="2170989" cy="2170989"/>
          </a:xfrm>
          <a:prstGeom prst="ellipse">
            <a:avLst/>
          </a:prstGeom>
          <a:solidFill>
            <a:schemeClr val="accent1"/>
          </a:solidFill>
          <a:ln w="762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051">
                <a:solidFill>
                  <a:schemeClr val="bg1"/>
                </a:solidFill>
              </a:defRPr>
            </a:lvl1pPr>
          </a:lstStyle>
          <a:p>
            <a:r>
              <a:rPr lang="en-US"/>
              <a:t>&lt; Insert Photo &gt;</a:t>
            </a:r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E18F7DFF-00B9-BBA6-C786-F90522FF246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3595680" y="2853919"/>
            <a:ext cx="2170989" cy="217098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051">
                <a:solidFill>
                  <a:schemeClr val="bg1"/>
                </a:solidFill>
              </a:defRPr>
            </a:lvl1pPr>
          </a:lstStyle>
          <a:p>
            <a:r>
              <a:rPr lang="en-US"/>
              <a:t>&lt; Insert Photo &gt;</a:t>
            </a:r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1CA30C72-DBEE-0791-E654-CC7DB1AB156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515960" y="2853919"/>
            <a:ext cx="2170989" cy="2170989"/>
          </a:xfrm>
          <a:prstGeom prst="ellipse">
            <a:avLst/>
          </a:prstGeom>
          <a:solidFill>
            <a:schemeClr val="accent4"/>
          </a:solidFill>
          <a:ln w="762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051">
                <a:solidFill>
                  <a:schemeClr val="bg1"/>
                </a:solidFill>
              </a:defRPr>
            </a:lvl1pPr>
          </a:lstStyle>
          <a:p>
            <a:r>
              <a:rPr lang="en-US"/>
              <a:t>&lt; Insert Photo &gt;</a:t>
            </a:r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1C6F188C-709C-33FD-9663-22899FE79CE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457592" y="2853919"/>
            <a:ext cx="2170989" cy="2170989"/>
          </a:xfrm>
          <a:prstGeom prst="ellipse">
            <a:avLst/>
          </a:prstGeom>
          <a:solidFill>
            <a:schemeClr val="accent5"/>
          </a:solidFill>
          <a:ln w="762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051">
                <a:solidFill>
                  <a:schemeClr val="bg1"/>
                </a:solidFill>
              </a:defRPr>
            </a:lvl1pPr>
          </a:lstStyle>
          <a:p>
            <a:r>
              <a:rPr lang="en-US"/>
              <a:t>&lt; Insert Photo &gt;</a:t>
            </a:r>
          </a:p>
        </p:txBody>
      </p:sp>
      <p:sp>
        <p:nvSpPr>
          <p:cNvPr id="35" name="Text Placeholder 24">
            <a:extLst>
              <a:ext uri="{FF2B5EF4-FFF2-40B4-BE49-F238E27FC236}">
                <a16:creationId xmlns:a16="http://schemas.microsoft.com/office/drawing/2014/main" id="{AF334196-E8B5-CF5F-24DB-07F61B62C9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8652" y="5235171"/>
            <a:ext cx="2286000" cy="1069381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>
            <a:lvl1pPr marL="0" indent="0" algn="ctr">
              <a:buNone/>
              <a:defRPr sz="1500" b="1">
                <a:solidFill>
                  <a:schemeClr val="accent1"/>
                </a:solidFill>
              </a:defRPr>
            </a:lvl1pPr>
            <a:lvl2pPr marL="342891" indent="0">
              <a:buNone/>
              <a:defRPr sz="1351" b="1">
                <a:solidFill>
                  <a:schemeClr val="bg1"/>
                </a:solidFill>
              </a:defRPr>
            </a:lvl2pPr>
            <a:lvl3pPr marL="685783" indent="0">
              <a:buNone/>
              <a:defRPr sz="1351" b="1">
                <a:solidFill>
                  <a:schemeClr val="bg1"/>
                </a:solidFill>
              </a:defRPr>
            </a:lvl3pPr>
            <a:lvl4pPr marL="1028674" indent="0">
              <a:buNone/>
              <a:defRPr sz="1351" b="1">
                <a:solidFill>
                  <a:schemeClr val="bg1"/>
                </a:solidFill>
              </a:defRPr>
            </a:lvl4pPr>
            <a:lvl5pPr marL="1371566" indent="0">
              <a:buNone/>
              <a:defRPr sz="1351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&lt; Point 1 &gt;</a:t>
            </a:r>
          </a:p>
        </p:txBody>
      </p:sp>
      <p:sp>
        <p:nvSpPr>
          <p:cNvPr id="36" name="Text Placeholder 24">
            <a:extLst>
              <a:ext uri="{FF2B5EF4-FFF2-40B4-BE49-F238E27FC236}">
                <a16:creationId xmlns:a16="http://schemas.microsoft.com/office/drawing/2014/main" id="{5CA30336-1A34-EBCA-8318-E299890AC63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540967" y="5235171"/>
            <a:ext cx="2286000" cy="1069381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>
            <a:lvl1pPr marL="0" indent="0" algn="ctr">
              <a:buNone/>
              <a:defRPr sz="1500" b="1">
                <a:solidFill>
                  <a:schemeClr val="accent2"/>
                </a:solidFill>
              </a:defRPr>
            </a:lvl1pPr>
            <a:lvl2pPr marL="342891" indent="0">
              <a:buNone/>
              <a:defRPr sz="1351" b="1">
                <a:solidFill>
                  <a:schemeClr val="bg1"/>
                </a:solidFill>
              </a:defRPr>
            </a:lvl2pPr>
            <a:lvl3pPr marL="685783" indent="0">
              <a:buNone/>
              <a:defRPr sz="1351" b="1">
                <a:solidFill>
                  <a:schemeClr val="bg1"/>
                </a:solidFill>
              </a:defRPr>
            </a:lvl3pPr>
            <a:lvl4pPr marL="1028674" indent="0">
              <a:buNone/>
              <a:defRPr sz="1351" b="1">
                <a:solidFill>
                  <a:schemeClr val="bg1"/>
                </a:solidFill>
              </a:defRPr>
            </a:lvl4pPr>
            <a:lvl5pPr marL="1371566" indent="0">
              <a:buNone/>
              <a:defRPr sz="1351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&lt; Point 2 &gt;</a:t>
            </a:r>
          </a:p>
        </p:txBody>
      </p:sp>
      <p:sp>
        <p:nvSpPr>
          <p:cNvPr id="37" name="Text Placeholder 24">
            <a:extLst>
              <a:ext uri="{FF2B5EF4-FFF2-40B4-BE49-F238E27FC236}">
                <a16:creationId xmlns:a16="http://schemas.microsoft.com/office/drawing/2014/main" id="{7AAD53A8-2E16-5CAF-70EA-005668BD5A2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496909" y="5235171"/>
            <a:ext cx="2286000" cy="1069381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>
            <a:lvl1pPr marL="0" indent="0" algn="ctr">
              <a:buNone/>
              <a:defRPr sz="1500" b="1">
                <a:solidFill>
                  <a:schemeClr val="accent4">
                    <a:lumMod val="75000"/>
                  </a:schemeClr>
                </a:solidFill>
              </a:defRPr>
            </a:lvl1pPr>
            <a:lvl2pPr marL="342891" indent="0">
              <a:buNone/>
              <a:defRPr sz="1351" b="1">
                <a:solidFill>
                  <a:schemeClr val="bg1"/>
                </a:solidFill>
              </a:defRPr>
            </a:lvl2pPr>
            <a:lvl3pPr marL="685783" indent="0">
              <a:buNone/>
              <a:defRPr sz="1351" b="1">
                <a:solidFill>
                  <a:schemeClr val="bg1"/>
                </a:solidFill>
              </a:defRPr>
            </a:lvl3pPr>
            <a:lvl4pPr marL="1028674" indent="0">
              <a:buNone/>
              <a:defRPr sz="1351" b="1">
                <a:solidFill>
                  <a:schemeClr val="bg1"/>
                </a:solidFill>
              </a:defRPr>
            </a:lvl4pPr>
            <a:lvl5pPr marL="1371566" indent="0">
              <a:buNone/>
              <a:defRPr sz="1351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&lt; Point 3 &gt;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310027E5-2436-59E9-3A0E-7042A2B97B9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9225" y="5235171"/>
            <a:ext cx="2286000" cy="1069381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>
            <a:lvl1pPr marL="0" indent="0" algn="ctr">
              <a:buNone/>
              <a:defRPr sz="1500" b="1">
                <a:solidFill>
                  <a:schemeClr val="accent5"/>
                </a:solidFill>
              </a:defRPr>
            </a:lvl1pPr>
            <a:lvl2pPr marL="342891" indent="0">
              <a:buNone/>
              <a:defRPr sz="1351" b="1">
                <a:solidFill>
                  <a:schemeClr val="bg1"/>
                </a:solidFill>
              </a:defRPr>
            </a:lvl2pPr>
            <a:lvl3pPr marL="685783" indent="0">
              <a:buNone/>
              <a:defRPr sz="1351" b="1">
                <a:solidFill>
                  <a:schemeClr val="bg1"/>
                </a:solidFill>
              </a:defRPr>
            </a:lvl3pPr>
            <a:lvl4pPr marL="1028674" indent="0">
              <a:buNone/>
              <a:defRPr sz="1351" b="1">
                <a:solidFill>
                  <a:schemeClr val="bg1"/>
                </a:solidFill>
              </a:defRPr>
            </a:lvl4pPr>
            <a:lvl5pPr marL="1371566" indent="0">
              <a:buNone/>
              <a:defRPr sz="1351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&lt; Point 4 &gt;</a:t>
            </a:r>
          </a:p>
        </p:txBody>
      </p:sp>
    </p:spTree>
    <p:extLst>
      <p:ext uri="{BB962C8B-B14F-4D97-AF65-F5344CB8AC3E}">
        <p14:creationId xmlns:p14="http://schemas.microsoft.com/office/powerpoint/2010/main" val="3866661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Section Header">
    <p:bg>
      <p:bgPr>
        <a:solidFill>
          <a:srgbClr val="782F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E55776-52B4-4E7A-4B62-B523E902449C}"/>
              </a:ext>
            </a:extLst>
          </p:cNvPr>
          <p:cNvSpPr/>
          <p:nvPr/>
        </p:nvSpPr>
        <p:spPr>
          <a:xfrm>
            <a:off x="10844466" y="6436895"/>
            <a:ext cx="505327" cy="29276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E9E274-AC26-7E53-1932-6E94EF5B8BF3}"/>
              </a:ext>
            </a:extLst>
          </p:cNvPr>
          <p:cNvSpPr/>
          <p:nvPr/>
        </p:nvSpPr>
        <p:spPr>
          <a:xfrm>
            <a:off x="7054853" y="1625264"/>
            <a:ext cx="5619751" cy="1058981"/>
          </a:xfrm>
          <a:prstGeom prst="rect">
            <a:avLst/>
          </a:prstGeom>
          <a:solidFill>
            <a:srgbClr val="5A23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algn="r"/>
            <a:r>
              <a:rPr lang="en-US" sz="5400" b="1">
                <a:solidFill>
                  <a:schemeClr val="bg1"/>
                </a:solidFill>
              </a:rPr>
              <a:t>2 </a:t>
            </a:r>
            <a:r>
              <a:rPr lang="en-US" sz="4500" b="1">
                <a:solidFill>
                  <a:schemeClr val="accent1">
                    <a:lumMod val="75000"/>
                  </a:schemeClr>
                </a:solidFill>
              </a:rPr>
              <a:t>1</a:t>
            </a:r>
            <a:endParaRPr lang="en-US" sz="66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1FA77D-CDB2-469C-FF2F-0CBCC8FB0A70}"/>
              </a:ext>
            </a:extLst>
          </p:cNvPr>
          <p:cNvSpPr/>
          <p:nvPr/>
        </p:nvSpPr>
        <p:spPr>
          <a:xfrm>
            <a:off x="7054853" y="2893933"/>
            <a:ext cx="5619751" cy="1050445"/>
          </a:xfrm>
          <a:prstGeom prst="rect">
            <a:avLst/>
          </a:prstGeom>
          <a:solidFill>
            <a:srgbClr val="5A23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algn="r"/>
            <a:r>
              <a:rPr lang="en-US" sz="5400" b="1">
                <a:solidFill>
                  <a:schemeClr val="bg1"/>
                </a:solidFill>
              </a:rPr>
              <a:t>3 </a:t>
            </a:r>
            <a:r>
              <a:rPr lang="en-US" sz="4500" b="1">
                <a:solidFill>
                  <a:schemeClr val="accent1">
                    <a:lumMod val="75000"/>
                  </a:schemeClr>
                </a:solidFill>
              </a:rPr>
              <a:t>1</a:t>
            </a:r>
            <a:endParaRPr lang="en-US" sz="66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6FAB30-0FB5-8066-5144-A4C4DB3C35EE}"/>
              </a:ext>
            </a:extLst>
          </p:cNvPr>
          <p:cNvSpPr/>
          <p:nvPr/>
        </p:nvSpPr>
        <p:spPr>
          <a:xfrm>
            <a:off x="7054853" y="4154060"/>
            <a:ext cx="5619751" cy="1066486"/>
          </a:xfrm>
          <a:prstGeom prst="rect">
            <a:avLst/>
          </a:prstGeom>
          <a:solidFill>
            <a:srgbClr val="5A23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algn="r"/>
            <a:r>
              <a:rPr lang="en-US" sz="5400" b="1">
                <a:solidFill>
                  <a:schemeClr val="bg1"/>
                </a:solidFill>
              </a:rPr>
              <a:t>4 </a:t>
            </a:r>
            <a:r>
              <a:rPr lang="en-US" sz="4500" b="1">
                <a:solidFill>
                  <a:schemeClr val="accent1">
                    <a:lumMod val="75000"/>
                  </a:schemeClr>
                </a:solidFill>
              </a:rPr>
              <a:t>1</a:t>
            </a:r>
            <a:endParaRPr lang="en-US" sz="66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17A66B-91A9-B9C5-576D-54244C1F092B}"/>
              </a:ext>
            </a:extLst>
          </p:cNvPr>
          <p:cNvSpPr/>
          <p:nvPr/>
        </p:nvSpPr>
        <p:spPr>
          <a:xfrm>
            <a:off x="7054853" y="365128"/>
            <a:ext cx="5619751" cy="1050445"/>
          </a:xfrm>
          <a:prstGeom prst="rect">
            <a:avLst/>
          </a:prstGeom>
          <a:solidFill>
            <a:srgbClr val="5A23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algn="r"/>
            <a:r>
              <a:rPr lang="en-US" sz="5400" b="1">
                <a:solidFill>
                  <a:schemeClr val="bg1"/>
                </a:solidFill>
              </a:rPr>
              <a:t>1 </a:t>
            </a:r>
            <a:r>
              <a:rPr lang="en-US" sz="4500" b="1">
                <a:solidFill>
                  <a:schemeClr val="accent1">
                    <a:lumMod val="75000"/>
                  </a:schemeClr>
                </a:solidFill>
              </a:rPr>
              <a:t>1</a:t>
            </a:r>
            <a:endParaRPr lang="en-US" sz="66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7C003B03-91C7-C4C7-EBEF-B1A7F48BD58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05453" y="365128"/>
            <a:ext cx="1358899" cy="105044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highlight>
                  <a:srgbClr val="FF0000"/>
                </a:highlight>
              </a:defRPr>
            </a:lvl1pPr>
          </a:lstStyle>
          <a:p>
            <a:r>
              <a:rPr lang="en-US"/>
              <a:t>&lt; Insert Icon &gt;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051DE26-0D43-2F41-F676-5369C44D76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3" y="365125"/>
            <a:ext cx="4102100" cy="61499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&lt; Over the next 45 minutes, </a:t>
            </a:r>
            <a:br>
              <a:rPr lang="en-US"/>
            </a:br>
            <a:r>
              <a:rPr lang="en-US"/>
              <a:t>we’ll cover: &gt;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BCB2B92A-3A7F-680A-6B5E-93A959334F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64400" y="365129"/>
            <a:ext cx="3911600" cy="1009319"/>
          </a:xfrm>
          <a:prstGeom prst="rect">
            <a:avLst/>
          </a:prstGeom>
          <a:noFill/>
        </p:spPr>
        <p:txBody>
          <a:bodyPr anchor="ctr"/>
          <a:lstStyle>
            <a:lvl1pPr marL="171446" indent="0">
              <a:buNone/>
              <a:defRPr b="1">
                <a:solidFill>
                  <a:schemeClr val="bg1"/>
                </a:solidFill>
              </a:defRPr>
            </a:lvl1pPr>
            <a:lvl2pPr marL="342891" indent="0">
              <a:buNone/>
              <a:defRPr/>
            </a:lvl2pPr>
            <a:lvl3pPr marL="685783" indent="0">
              <a:buNone/>
              <a:defRPr/>
            </a:lvl3pPr>
            <a:lvl4pPr marL="1028674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en-US"/>
              <a:t>&lt; Section 1 Name &gt; 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FD47C830-D173-0774-5D34-0DD0B1038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05453" y="1664269"/>
            <a:ext cx="1358899" cy="1019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highlight>
                  <a:srgbClr val="FF0000"/>
                </a:highlight>
              </a:defRPr>
            </a:lvl1pPr>
          </a:lstStyle>
          <a:p>
            <a:r>
              <a:rPr lang="en-US"/>
              <a:t>Select Frame &gt; Insert &gt; Icon 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FC0F8814-8200-71B9-8421-1730B2683CF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505453" y="2932657"/>
            <a:ext cx="1358899" cy="101172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highlight>
                  <a:srgbClr val="FF0000"/>
                </a:highlight>
              </a:defRPr>
            </a:lvl1pPr>
          </a:lstStyle>
          <a:p>
            <a:r>
              <a:rPr lang="en-US"/>
              <a:t>&lt; Insert Icon &gt;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D01C68E2-69E1-3688-2AEF-03CB49DE29D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505453" y="4190837"/>
            <a:ext cx="1358899" cy="101172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highlight>
                  <a:srgbClr val="FF0000"/>
                </a:highlight>
              </a:defRPr>
            </a:lvl1pPr>
          </a:lstStyle>
          <a:p>
            <a:r>
              <a:rPr lang="en-US"/>
              <a:t>Select Frame &gt; Insert &gt; Icon 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0A1B122F-3B2B-7982-A383-DE64D47FBF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70503" y="-558799"/>
            <a:ext cx="6921500" cy="872500"/>
          </a:xfrm>
          <a:solidFill>
            <a:schemeClr val="accent1">
              <a:alpha val="80000"/>
            </a:schemeClr>
          </a:solidFill>
        </p:spPr>
        <p:txBody>
          <a:bodyPr anchor="t">
            <a:normAutofit/>
          </a:bodyPr>
          <a:lstStyle>
            <a:lvl1pPr marL="0" indent="0" algn="ctr">
              <a:buNone/>
              <a:defRPr sz="825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This agenda slide can also be used as a divider slide. </a:t>
            </a:r>
          </a:p>
          <a:p>
            <a:pPr lvl="0"/>
            <a:r>
              <a:rPr lang="en-US"/>
              <a:t>If used as a divider slide, adjust this box to cover sections not being presented. 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6322C6D-53B3-39CF-9074-300B148A520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64400" y="1638251"/>
            <a:ext cx="3911600" cy="1017521"/>
          </a:xfrm>
          <a:prstGeom prst="rect">
            <a:avLst/>
          </a:prstGeom>
          <a:noFill/>
        </p:spPr>
        <p:txBody>
          <a:bodyPr anchor="ctr"/>
          <a:lstStyle>
            <a:lvl1pPr marL="171446" indent="0">
              <a:buNone/>
              <a:defRPr b="1">
                <a:solidFill>
                  <a:schemeClr val="bg1"/>
                </a:solidFill>
              </a:defRPr>
            </a:lvl1pPr>
            <a:lvl2pPr marL="342891" indent="0">
              <a:buNone/>
              <a:defRPr/>
            </a:lvl2pPr>
            <a:lvl3pPr marL="685783" indent="0">
              <a:buNone/>
              <a:defRPr/>
            </a:lvl3pPr>
            <a:lvl4pPr marL="1028674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en-US"/>
              <a:t>&lt; Section 2 Name &gt; 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A5CF12DE-E105-106F-2D1B-0BA3AD67538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4400" y="2913653"/>
            <a:ext cx="3911600" cy="1030719"/>
          </a:xfrm>
          <a:prstGeom prst="rect">
            <a:avLst/>
          </a:prstGeom>
          <a:noFill/>
        </p:spPr>
        <p:txBody>
          <a:bodyPr anchor="ctr"/>
          <a:lstStyle>
            <a:lvl1pPr marL="171446" indent="0">
              <a:buNone/>
              <a:defRPr b="1">
                <a:solidFill>
                  <a:schemeClr val="bg1"/>
                </a:solidFill>
              </a:defRPr>
            </a:lvl1pPr>
            <a:lvl2pPr marL="342891" indent="0">
              <a:buNone/>
              <a:defRPr/>
            </a:lvl2pPr>
            <a:lvl3pPr marL="685783" indent="0">
              <a:buNone/>
              <a:defRPr/>
            </a:lvl3pPr>
            <a:lvl4pPr marL="1028674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en-US"/>
              <a:t>&lt; Section 3 Name &gt; 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1807DE1F-ED0D-C084-39B9-84CFB4C1664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64400" y="4179777"/>
            <a:ext cx="3911600" cy="1024733"/>
          </a:xfrm>
          <a:prstGeom prst="rect">
            <a:avLst/>
          </a:prstGeom>
          <a:noFill/>
        </p:spPr>
        <p:txBody>
          <a:bodyPr anchor="ctr"/>
          <a:lstStyle>
            <a:lvl1pPr marL="171446" indent="0">
              <a:buNone/>
              <a:defRPr b="1">
                <a:solidFill>
                  <a:schemeClr val="bg1"/>
                </a:solidFill>
              </a:defRPr>
            </a:lvl1pPr>
            <a:lvl2pPr marL="342891" indent="0">
              <a:buNone/>
              <a:defRPr/>
            </a:lvl2pPr>
            <a:lvl3pPr marL="685783" indent="0">
              <a:buNone/>
              <a:defRPr/>
            </a:lvl3pPr>
            <a:lvl4pPr marL="1028674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en-US"/>
              <a:t>&lt; Section 4 Name &gt;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7B5838-F93A-AA1B-F61A-D95E823F27F3}"/>
              </a:ext>
            </a:extLst>
          </p:cNvPr>
          <p:cNvSpPr/>
          <p:nvPr/>
        </p:nvSpPr>
        <p:spPr>
          <a:xfrm>
            <a:off x="7054853" y="5426389"/>
            <a:ext cx="5619751" cy="1066486"/>
          </a:xfrm>
          <a:prstGeom prst="rect">
            <a:avLst/>
          </a:prstGeom>
          <a:solidFill>
            <a:srgbClr val="5A23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algn="r"/>
            <a:r>
              <a:rPr lang="en-US" sz="5400" b="1">
                <a:solidFill>
                  <a:schemeClr val="bg1"/>
                </a:solidFill>
              </a:rPr>
              <a:t>5 </a:t>
            </a:r>
            <a:r>
              <a:rPr lang="en-US" sz="4500" b="1">
                <a:solidFill>
                  <a:schemeClr val="accent1">
                    <a:lumMod val="75000"/>
                  </a:schemeClr>
                </a:solidFill>
              </a:rPr>
              <a:t>1</a:t>
            </a:r>
            <a:endParaRPr lang="en-US" sz="66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BA4E5CFD-2AF7-08A8-D114-9A44C0EA852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505453" y="5463166"/>
            <a:ext cx="1358899" cy="101172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highlight>
                  <a:srgbClr val="FF0000"/>
                </a:highlight>
              </a:defRPr>
            </a:lvl1pPr>
          </a:lstStyle>
          <a:p>
            <a:r>
              <a:rPr lang="en-US"/>
              <a:t>Select Frame &gt; Insert &gt; Icon 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4FF6B4EB-1CC6-CD49-21F3-C4BCB4036AB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64400" y="5452106"/>
            <a:ext cx="3911600" cy="1024733"/>
          </a:xfrm>
          <a:prstGeom prst="rect">
            <a:avLst/>
          </a:prstGeom>
          <a:noFill/>
        </p:spPr>
        <p:txBody>
          <a:bodyPr anchor="ctr"/>
          <a:lstStyle>
            <a:lvl1pPr marL="171446" indent="0">
              <a:buNone/>
              <a:defRPr b="1">
                <a:solidFill>
                  <a:schemeClr val="bg1"/>
                </a:solidFill>
              </a:defRPr>
            </a:lvl1pPr>
            <a:lvl2pPr marL="342891" indent="0">
              <a:buNone/>
              <a:defRPr/>
            </a:lvl2pPr>
            <a:lvl3pPr marL="685783" indent="0">
              <a:buNone/>
              <a:defRPr/>
            </a:lvl3pPr>
            <a:lvl4pPr marL="1028674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en-US"/>
              <a:t>&lt; Section 5 Name &gt; </a:t>
            </a:r>
          </a:p>
        </p:txBody>
      </p:sp>
    </p:spTree>
    <p:extLst>
      <p:ext uri="{BB962C8B-B14F-4D97-AF65-F5344CB8AC3E}">
        <p14:creationId xmlns:p14="http://schemas.microsoft.com/office/powerpoint/2010/main" val="1553688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3B2D7-0132-6038-D158-81788B7B65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&lt; Full sentence main takeaway for the slide here &gt;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C8CEAF9F-6116-2DF1-488C-DA17891660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7497" y="2315312"/>
            <a:ext cx="2981881" cy="157088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lIns="274320" tIns="91440" rIns="182880" bIns="91440">
            <a:noAutofit/>
          </a:bodyPr>
          <a:lstStyle>
            <a:lvl1pPr marL="0" indent="0">
              <a:buNone/>
              <a:defRPr sz="1351" b="1">
                <a:solidFill>
                  <a:schemeClr val="bg1"/>
                </a:solidFill>
              </a:defRPr>
            </a:lvl1pPr>
            <a:lvl2pPr>
              <a:defRPr sz="1351"/>
            </a:lvl2pPr>
            <a:lvl3pPr>
              <a:defRPr sz="1351"/>
            </a:lvl3pPr>
            <a:lvl4pPr>
              <a:defRPr sz="1351"/>
            </a:lvl4pPr>
            <a:lvl5pPr>
              <a:defRPr sz="1351"/>
            </a:lvl5pPr>
          </a:lstStyle>
          <a:p>
            <a:pPr lvl="0"/>
            <a:br>
              <a:rPr lang="en-US"/>
            </a:br>
            <a:r>
              <a:rPr lang="en-US"/>
              <a:t>&lt; Point 1 &gt;</a:t>
            </a:r>
          </a:p>
        </p:txBody>
      </p:sp>
      <p:sp>
        <p:nvSpPr>
          <p:cNvPr id="38" name="Text Placeholder 30">
            <a:extLst>
              <a:ext uri="{FF2B5EF4-FFF2-40B4-BE49-F238E27FC236}">
                <a16:creationId xmlns:a16="http://schemas.microsoft.com/office/drawing/2014/main" id="{2C3B36F7-9E30-A11B-4036-6CA94F6240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73052" y="2315312"/>
            <a:ext cx="2981881" cy="15708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lIns="274320" tIns="91440" rIns="182880" bIns="91440">
            <a:noAutofit/>
          </a:bodyPr>
          <a:lstStyle>
            <a:lvl1pPr marL="0" indent="0">
              <a:buNone/>
              <a:defRPr sz="1351" b="1">
                <a:solidFill>
                  <a:schemeClr val="bg1"/>
                </a:solidFill>
              </a:defRPr>
            </a:lvl1pPr>
            <a:lvl2pPr>
              <a:defRPr sz="1351"/>
            </a:lvl2pPr>
            <a:lvl3pPr>
              <a:defRPr sz="1351"/>
            </a:lvl3pPr>
            <a:lvl4pPr>
              <a:defRPr sz="1351"/>
            </a:lvl4pPr>
            <a:lvl5pPr>
              <a:defRPr sz="1351"/>
            </a:lvl5pPr>
          </a:lstStyle>
          <a:p>
            <a:pPr lvl="0"/>
            <a:br>
              <a:rPr lang="en-US"/>
            </a:br>
            <a:r>
              <a:rPr lang="en-US"/>
              <a:t>&lt; Point 2 &gt;</a:t>
            </a:r>
          </a:p>
        </p:txBody>
      </p:sp>
      <p:sp>
        <p:nvSpPr>
          <p:cNvPr id="41" name="Text Placeholder 30">
            <a:extLst>
              <a:ext uri="{FF2B5EF4-FFF2-40B4-BE49-F238E27FC236}">
                <a16:creationId xmlns:a16="http://schemas.microsoft.com/office/drawing/2014/main" id="{0349CCEA-7400-A965-A08D-F01596DEA0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21452" y="2315312"/>
            <a:ext cx="2981881" cy="1570888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lIns="274320" tIns="91440" rIns="182880" bIns="91440">
            <a:noAutofit/>
          </a:bodyPr>
          <a:lstStyle>
            <a:lvl1pPr marL="0" indent="0">
              <a:buNone/>
              <a:defRPr sz="1351" b="1">
                <a:solidFill>
                  <a:schemeClr val="bg1"/>
                </a:solidFill>
              </a:defRPr>
            </a:lvl1pPr>
            <a:lvl2pPr>
              <a:defRPr sz="1351"/>
            </a:lvl2pPr>
            <a:lvl3pPr>
              <a:defRPr sz="1351"/>
            </a:lvl3pPr>
            <a:lvl4pPr>
              <a:defRPr sz="1351"/>
            </a:lvl4pPr>
            <a:lvl5pPr>
              <a:defRPr sz="1351"/>
            </a:lvl5pPr>
          </a:lstStyle>
          <a:p>
            <a:pPr lvl="0"/>
            <a:br>
              <a:rPr lang="en-US"/>
            </a:br>
            <a:r>
              <a:rPr lang="en-US"/>
              <a:t>&lt; Point 3 &gt;</a:t>
            </a:r>
          </a:p>
        </p:txBody>
      </p:sp>
      <p:sp>
        <p:nvSpPr>
          <p:cNvPr id="44" name="Text Placeholder 30">
            <a:extLst>
              <a:ext uri="{FF2B5EF4-FFF2-40B4-BE49-F238E27FC236}">
                <a16:creationId xmlns:a16="http://schemas.microsoft.com/office/drawing/2014/main" id="{D537CF05-FDF9-6700-F44B-94D86126B9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7497" y="4601312"/>
            <a:ext cx="2981881" cy="15708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txBody>
          <a:bodyPr lIns="274320" tIns="91440" rIns="182880" bIns="91440">
            <a:noAutofit/>
          </a:bodyPr>
          <a:lstStyle>
            <a:lvl1pPr marL="0" indent="0">
              <a:buNone/>
              <a:defRPr sz="1351" b="1">
                <a:solidFill>
                  <a:schemeClr val="bg1"/>
                </a:solidFill>
              </a:defRPr>
            </a:lvl1pPr>
            <a:lvl2pPr>
              <a:defRPr sz="1351"/>
            </a:lvl2pPr>
            <a:lvl3pPr>
              <a:defRPr sz="1351"/>
            </a:lvl3pPr>
            <a:lvl4pPr>
              <a:defRPr sz="1351"/>
            </a:lvl4pPr>
            <a:lvl5pPr>
              <a:defRPr sz="1351"/>
            </a:lvl5pPr>
          </a:lstStyle>
          <a:p>
            <a:pPr lvl="0"/>
            <a:br>
              <a:rPr lang="en-US"/>
            </a:br>
            <a:r>
              <a:rPr lang="en-US"/>
              <a:t>&lt; Point 4 &gt;</a:t>
            </a:r>
          </a:p>
        </p:txBody>
      </p:sp>
      <p:sp>
        <p:nvSpPr>
          <p:cNvPr id="47" name="Text Placeholder 30">
            <a:extLst>
              <a:ext uri="{FF2B5EF4-FFF2-40B4-BE49-F238E27FC236}">
                <a16:creationId xmlns:a16="http://schemas.microsoft.com/office/drawing/2014/main" id="{A74FF189-9AA5-303B-BA08-F8933F0CC5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73052" y="4601312"/>
            <a:ext cx="2981881" cy="157088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txBody>
          <a:bodyPr lIns="274320" tIns="91440" rIns="182880" bIns="91440">
            <a:noAutofit/>
          </a:bodyPr>
          <a:lstStyle>
            <a:lvl1pPr marL="0" indent="0">
              <a:buNone/>
              <a:defRPr sz="1351" b="1">
                <a:solidFill>
                  <a:schemeClr val="bg1"/>
                </a:solidFill>
              </a:defRPr>
            </a:lvl1pPr>
            <a:lvl2pPr>
              <a:defRPr sz="1351"/>
            </a:lvl2pPr>
            <a:lvl3pPr>
              <a:defRPr sz="1351"/>
            </a:lvl3pPr>
            <a:lvl4pPr>
              <a:defRPr sz="1351"/>
            </a:lvl4pPr>
            <a:lvl5pPr>
              <a:defRPr sz="1351"/>
            </a:lvl5pPr>
          </a:lstStyle>
          <a:p>
            <a:pPr lvl="0"/>
            <a:br>
              <a:rPr lang="en-US"/>
            </a:br>
            <a:r>
              <a:rPr lang="en-US"/>
              <a:t>&lt; Point 5 &gt;</a:t>
            </a:r>
          </a:p>
        </p:txBody>
      </p:sp>
      <p:sp>
        <p:nvSpPr>
          <p:cNvPr id="50" name="Text Placeholder 30">
            <a:extLst>
              <a:ext uri="{FF2B5EF4-FFF2-40B4-BE49-F238E27FC236}">
                <a16:creationId xmlns:a16="http://schemas.microsoft.com/office/drawing/2014/main" id="{EC9F73B0-FAB2-ACE7-678C-A2E2DBEDCA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21452" y="4601312"/>
            <a:ext cx="2981881" cy="157088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txBody>
          <a:bodyPr lIns="274320" tIns="91440" rIns="182880" bIns="91440">
            <a:noAutofit/>
          </a:bodyPr>
          <a:lstStyle>
            <a:lvl1pPr marL="0" indent="0">
              <a:buNone/>
              <a:defRPr sz="1351" b="1">
                <a:solidFill>
                  <a:schemeClr val="bg1"/>
                </a:solidFill>
              </a:defRPr>
            </a:lvl1pPr>
            <a:lvl2pPr>
              <a:defRPr sz="1351"/>
            </a:lvl2pPr>
            <a:lvl3pPr>
              <a:defRPr sz="1351"/>
            </a:lvl3pPr>
            <a:lvl4pPr>
              <a:defRPr sz="1351"/>
            </a:lvl4pPr>
            <a:lvl5pPr>
              <a:defRPr sz="1351"/>
            </a:lvl5pPr>
          </a:lstStyle>
          <a:p>
            <a:pPr lvl="0"/>
            <a:br>
              <a:rPr lang="en-US"/>
            </a:br>
            <a:r>
              <a:rPr lang="en-US"/>
              <a:t>&lt; Point 6 &gt;</a:t>
            </a:r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6EBDE860-DD4F-6B39-C8C7-FB9C91DAF68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158531" y="4155132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highlight>
                  <a:srgbClr val="FF0000"/>
                </a:highlight>
              </a:defRPr>
            </a:lvl1pPr>
          </a:lstStyle>
          <a:p>
            <a:r>
              <a:rPr lang="en-US"/>
              <a:t>&lt; Insert Icon &gt;</a:t>
            </a:r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5E3E44EF-932D-05C8-0D28-1D6DEDB9A66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215291" y="4155132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highlight>
                  <a:srgbClr val="FF0000"/>
                </a:highlight>
              </a:defRPr>
            </a:lvl1pPr>
          </a:lstStyle>
          <a:p>
            <a:r>
              <a:rPr lang="en-US"/>
              <a:t>&lt; Insert Icon &gt;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F692ED6-2A07-77EF-B75E-33998D2DD65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57200" y="4155132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highlight>
                  <a:srgbClr val="FF0000"/>
                </a:highlight>
              </a:defRPr>
            </a:lvl1pPr>
          </a:lstStyle>
          <a:p>
            <a:r>
              <a:rPr lang="en-US"/>
              <a:t>&lt; Insert Icon &gt;</a:t>
            </a:r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A4DB81C4-1E6E-59CF-509D-3E153B5A6B9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158531" y="1858112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highlight>
                  <a:srgbClr val="FF0000"/>
                </a:highlight>
              </a:defRPr>
            </a:lvl1pPr>
          </a:lstStyle>
          <a:p>
            <a:r>
              <a:rPr lang="en-US"/>
              <a:t>&lt; Insert Icon &gt;</a:t>
            </a:r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4A12156D-89F9-2CBC-00FB-475200DC73C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215291" y="1858112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highlight>
                  <a:srgbClr val="FF0000"/>
                </a:highlight>
              </a:defRPr>
            </a:lvl1pPr>
          </a:lstStyle>
          <a:p>
            <a:r>
              <a:rPr lang="en-US"/>
              <a:t>&lt; Insert Icon &gt;</a:t>
            </a:r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E083B4EA-4D12-C7F1-A483-6A24DB66611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" y="1858112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highlight>
                  <a:srgbClr val="FF0000"/>
                </a:highlight>
              </a:defRPr>
            </a:lvl1pPr>
          </a:lstStyle>
          <a:p>
            <a:r>
              <a:rPr lang="en-US"/>
              <a:t>&lt; Insert Icon &gt;</a:t>
            </a:r>
          </a:p>
        </p:txBody>
      </p:sp>
    </p:spTree>
    <p:extLst>
      <p:ext uri="{BB962C8B-B14F-4D97-AF65-F5344CB8AC3E}">
        <p14:creationId xmlns:p14="http://schemas.microsoft.com/office/powerpoint/2010/main" val="922348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86DE8433-E3DD-8B76-224B-A1980F0BEF22}"/>
              </a:ext>
            </a:extLst>
          </p:cNvPr>
          <p:cNvSpPr/>
          <p:nvPr/>
        </p:nvSpPr>
        <p:spPr>
          <a:xfrm>
            <a:off x="431057" y="1845580"/>
            <a:ext cx="809625" cy="8096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05740" rtlCol="0" anchor="ctr"/>
          <a:lstStyle/>
          <a:p>
            <a:pPr algn="ctr"/>
            <a:r>
              <a:rPr lang="en-US" sz="2100" b="1">
                <a:solidFill>
                  <a:schemeClr val="accent1"/>
                </a:solidFill>
                <a:latin typeface="+mn-lt"/>
              </a:rPr>
              <a:t>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B3B2D7-0132-6038-D158-81788B7B65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&lt; Full sentence main takeaway for the slide here &gt;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C8CEAF9F-6116-2DF1-488C-DA17891660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7497" y="2315312"/>
            <a:ext cx="2981881" cy="157088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noAutofit/>
          </a:bodyPr>
          <a:lstStyle>
            <a:lvl1pPr marL="0" indent="0">
              <a:buNone/>
              <a:defRPr sz="1351" b="1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  <a:lvl2pPr>
              <a:defRPr sz="1351"/>
            </a:lvl2pPr>
            <a:lvl3pPr>
              <a:defRPr sz="1351"/>
            </a:lvl3pPr>
            <a:lvl4pPr>
              <a:defRPr sz="1351"/>
            </a:lvl4pPr>
            <a:lvl5pPr>
              <a:defRPr sz="1351"/>
            </a:lvl5pPr>
          </a:lstStyle>
          <a:p>
            <a:pPr lvl="0"/>
            <a:br>
              <a:rPr lang="en-US"/>
            </a:br>
            <a:r>
              <a:rPr lang="en-US"/>
              <a:t>&lt; Point 1 &gt;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68FD285-1A6D-76CD-B4CA-7AB2D92D0033}"/>
              </a:ext>
            </a:extLst>
          </p:cNvPr>
          <p:cNvSpPr/>
          <p:nvPr/>
        </p:nvSpPr>
        <p:spPr>
          <a:xfrm>
            <a:off x="4196612" y="1845580"/>
            <a:ext cx="809625" cy="8096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05740" rtlCol="0" anchor="ctr"/>
          <a:lstStyle/>
          <a:p>
            <a:pPr algn="ctr"/>
            <a:r>
              <a:rPr lang="en-US" sz="2100" b="1">
                <a:solidFill>
                  <a:schemeClr val="accent1"/>
                </a:solidFill>
                <a:latin typeface="+mn-lt"/>
              </a:rPr>
              <a:t>2</a:t>
            </a:r>
          </a:p>
        </p:txBody>
      </p:sp>
      <p:sp>
        <p:nvSpPr>
          <p:cNvPr id="38" name="Text Placeholder 30">
            <a:extLst>
              <a:ext uri="{FF2B5EF4-FFF2-40B4-BE49-F238E27FC236}">
                <a16:creationId xmlns:a16="http://schemas.microsoft.com/office/drawing/2014/main" id="{2C3B36F7-9E30-A11B-4036-6CA94F6240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73052" y="2315312"/>
            <a:ext cx="2981881" cy="157088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noAutofit/>
          </a:bodyPr>
          <a:lstStyle>
            <a:lvl1pPr marL="0" indent="0">
              <a:buNone/>
              <a:defRPr sz="1351" b="1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  <a:lvl2pPr>
              <a:defRPr sz="1351"/>
            </a:lvl2pPr>
            <a:lvl3pPr>
              <a:defRPr sz="1351"/>
            </a:lvl3pPr>
            <a:lvl4pPr>
              <a:defRPr sz="1351"/>
            </a:lvl4pPr>
            <a:lvl5pPr>
              <a:defRPr sz="1351"/>
            </a:lvl5pPr>
          </a:lstStyle>
          <a:p>
            <a:pPr lvl="0"/>
            <a:br>
              <a:rPr lang="en-US"/>
            </a:br>
            <a:r>
              <a:rPr lang="en-US"/>
              <a:t>&lt; Point 2 &gt;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F717CCB-0FED-5852-E2A5-936CAE8803D4}"/>
              </a:ext>
            </a:extLst>
          </p:cNvPr>
          <p:cNvSpPr/>
          <p:nvPr/>
        </p:nvSpPr>
        <p:spPr>
          <a:xfrm>
            <a:off x="8145012" y="1845580"/>
            <a:ext cx="809625" cy="8096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05740" rtlCol="0" anchor="ctr"/>
          <a:lstStyle/>
          <a:p>
            <a:pPr algn="ctr"/>
            <a:r>
              <a:rPr lang="en-US" sz="2100" b="1">
                <a:solidFill>
                  <a:schemeClr val="accent1"/>
                </a:solidFill>
                <a:latin typeface="+mn-lt"/>
              </a:rPr>
              <a:t>3</a:t>
            </a:r>
          </a:p>
        </p:txBody>
      </p:sp>
      <p:sp>
        <p:nvSpPr>
          <p:cNvPr id="41" name="Text Placeholder 30">
            <a:extLst>
              <a:ext uri="{FF2B5EF4-FFF2-40B4-BE49-F238E27FC236}">
                <a16:creationId xmlns:a16="http://schemas.microsoft.com/office/drawing/2014/main" id="{0349CCEA-7400-A965-A08D-F01596DEA0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21452" y="2315312"/>
            <a:ext cx="2981881" cy="157088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noAutofit/>
          </a:bodyPr>
          <a:lstStyle>
            <a:lvl1pPr marL="0" indent="0">
              <a:buNone/>
              <a:defRPr sz="1351" b="1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1351"/>
            </a:lvl2pPr>
            <a:lvl3pPr>
              <a:defRPr sz="1351"/>
            </a:lvl3pPr>
            <a:lvl4pPr>
              <a:defRPr sz="1351"/>
            </a:lvl4pPr>
            <a:lvl5pPr>
              <a:defRPr sz="1351"/>
            </a:lvl5pPr>
          </a:lstStyle>
          <a:p>
            <a:pPr lvl="0"/>
            <a:br>
              <a:rPr lang="en-US"/>
            </a:br>
            <a:r>
              <a:rPr lang="en-US"/>
              <a:t>&lt; Point 3 &gt;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3504A5E-213D-A59F-557A-0F858EA43F78}"/>
              </a:ext>
            </a:extLst>
          </p:cNvPr>
          <p:cNvSpPr/>
          <p:nvPr/>
        </p:nvSpPr>
        <p:spPr>
          <a:xfrm>
            <a:off x="431057" y="4131580"/>
            <a:ext cx="809625" cy="8096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05740" rtlCol="0" anchor="ctr"/>
          <a:lstStyle/>
          <a:p>
            <a:pPr algn="ctr"/>
            <a:r>
              <a:rPr lang="en-US" sz="2100" b="1">
                <a:solidFill>
                  <a:schemeClr val="accent1"/>
                </a:solidFill>
                <a:latin typeface="+mn-lt"/>
              </a:rPr>
              <a:t>4</a:t>
            </a:r>
          </a:p>
        </p:txBody>
      </p:sp>
      <p:sp>
        <p:nvSpPr>
          <p:cNvPr id="44" name="Text Placeholder 30">
            <a:extLst>
              <a:ext uri="{FF2B5EF4-FFF2-40B4-BE49-F238E27FC236}">
                <a16:creationId xmlns:a16="http://schemas.microsoft.com/office/drawing/2014/main" id="{D537CF05-FDF9-6700-F44B-94D86126B9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7497" y="4601312"/>
            <a:ext cx="2981881" cy="157088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noAutofit/>
          </a:bodyPr>
          <a:lstStyle>
            <a:lvl1pPr marL="0" indent="0">
              <a:buNone/>
              <a:defRPr sz="1351" b="1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  <a:lvl2pPr>
              <a:defRPr sz="1351"/>
            </a:lvl2pPr>
            <a:lvl3pPr>
              <a:defRPr sz="1351"/>
            </a:lvl3pPr>
            <a:lvl4pPr>
              <a:defRPr sz="1351"/>
            </a:lvl4pPr>
            <a:lvl5pPr>
              <a:defRPr sz="1351"/>
            </a:lvl5pPr>
          </a:lstStyle>
          <a:p>
            <a:pPr lvl="0"/>
            <a:br>
              <a:rPr lang="en-US"/>
            </a:br>
            <a:r>
              <a:rPr lang="en-US"/>
              <a:t>&lt; Point 4 &gt;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11D99C1-F0CA-11D5-F493-8E8A98C6F525}"/>
              </a:ext>
            </a:extLst>
          </p:cNvPr>
          <p:cNvSpPr/>
          <p:nvPr/>
        </p:nvSpPr>
        <p:spPr>
          <a:xfrm>
            <a:off x="4196612" y="4131580"/>
            <a:ext cx="809625" cy="8096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05740" rtlCol="0" anchor="ctr"/>
          <a:lstStyle/>
          <a:p>
            <a:pPr algn="ctr"/>
            <a:r>
              <a:rPr lang="en-US" sz="2100" b="1">
                <a:solidFill>
                  <a:schemeClr val="accent1"/>
                </a:solidFill>
                <a:latin typeface="+mn-lt"/>
              </a:rPr>
              <a:t>5</a:t>
            </a:r>
          </a:p>
        </p:txBody>
      </p:sp>
      <p:sp>
        <p:nvSpPr>
          <p:cNvPr id="47" name="Text Placeholder 30">
            <a:extLst>
              <a:ext uri="{FF2B5EF4-FFF2-40B4-BE49-F238E27FC236}">
                <a16:creationId xmlns:a16="http://schemas.microsoft.com/office/drawing/2014/main" id="{A74FF189-9AA5-303B-BA08-F8933F0CC5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73052" y="4601312"/>
            <a:ext cx="2981881" cy="157088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noAutofit/>
          </a:bodyPr>
          <a:lstStyle>
            <a:lvl1pPr marL="0" indent="0">
              <a:buNone/>
              <a:defRPr sz="1351" b="1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  <a:lvl2pPr>
              <a:defRPr sz="1351"/>
            </a:lvl2pPr>
            <a:lvl3pPr>
              <a:defRPr sz="1351"/>
            </a:lvl3pPr>
            <a:lvl4pPr>
              <a:defRPr sz="1351"/>
            </a:lvl4pPr>
            <a:lvl5pPr>
              <a:defRPr sz="1351"/>
            </a:lvl5pPr>
          </a:lstStyle>
          <a:p>
            <a:pPr lvl="0"/>
            <a:br>
              <a:rPr lang="en-US"/>
            </a:br>
            <a:r>
              <a:rPr lang="en-US"/>
              <a:t>&lt; Point 5 &gt;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90AEC0E6-C637-AFF3-27A9-877EAB5FB19C}"/>
              </a:ext>
            </a:extLst>
          </p:cNvPr>
          <p:cNvSpPr/>
          <p:nvPr/>
        </p:nvSpPr>
        <p:spPr>
          <a:xfrm>
            <a:off x="8145012" y="4131580"/>
            <a:ext cx="809625" cy="8096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05740" rtlCol="0" anchor="ctr"/>
          <a:lstStyle/>
          <a:p>
            <a:pPr algn="ctr"/>
            <a:r>
              <a:rPr lang="en-US" sz="2100" b="1">
                <a:solidFill>
                  <a:schemeClr val="accent1"/>
                </a:solidFill>
                <a:latin typeface="+mn-lt"/>
              </a:rPr>
              <a:t>6</a:t>
            </a:r>
          </a:p>
        </p:txBody>
      </p:sp>
      <p:sp>
        <p:nvSpPr>
          <p:cNvPr id="50" name="Text Placeholder 30">
            <a:extLst>
              <a:ext uri="{FF2B5EF4-FFF2-40B4-BE49-F238E27FC236}">
                <a16:creationId xmlns:a16="http://schemas.microsoft.com/office/drawing/2014/main" id="{EC9F73B0-FAB2-ACE7-678C-A2E2DBEDCA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21452" y="4601312"/>
            <a:ext cx="2981881" cy="157088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noAutofit/>
          </a:bodyPr>
          <a:lstStyle>
            <a:lvl1pPr marL="0" indent="0">
              <a:buNone/>
              <a:defRPr sz="1351" b="1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1351"/>
            </a:lvl2pPr>
            <a:lvl3pPr>
              <a:defRPr sz="1351"/>
            </a:lvl3pPr>
            <a:lvl4pPr>
              <a:defRPr sz="1351"/>
            </a:lvl4pPr>
            <a:lvl5pPr>
              <a:defRPr sz="1351"/>
            </a:lvl5pPr>
          </a:lstStyle>
          <a:p>
            <a:pPr lvl="0"/>
            <a:br>
              <a:rPr lang="en-US"/>
            </a:br>
            <a:r>
              <a:rPr lang="en-US"/>
              <a:t>&lt; Point 6 &gt;</a:t>
            </a:r>
          </a:p>
        </p:txBody>
      </p:sp>
    </p:spTree>
    <p:extLst>
      <p:ext uri="{BB962C8B-B14F-4D97-AF65-F5344CB8AC3E}">
        <p14:creationId xmlns:p14="http://schemas.microsoft.com/office/powerpoint/2010/main" val="22742116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6CB6E-4312-C0CB-B5E1-5BD3FDDA83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411166"/>
            <a:ext cx="4851400" cy="6035675"/>
          </a:xfrm>
          <a:prstGeom prst="rect">
            <a:avLst/>
          </a:prstGeom>
          <a:ln w="28575"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en-US"/>
              <a:t>&lt; Full sentence main takeaway for the slide here &gt;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A72637-F5EA-535D-57A3-CF653F46A28A}"/>
              </a:ext>
            </a:extLst>
          </p:cNvPr>
          <p:cNvSpPr/>
          <p:nvPr/>
        </p:nvSpPr>
        <p:spPr>
          <a:xfrm>
            <a:off x="6235703" y="0"/>
            <a:ext cx="59563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E86670-94E0-397F-4742-85BD91E5F4EB}"/>
              </a:ext>
            </a:extLst>
          </p:cNvPr>
          <p:cNvSpPr/>
          <p:nvPr/>
        </p:nvSpPr>
        <p:spPr>
          <a:xfrm>
            <a:off x="9791700" y="4"/>
            <a:ext cx="697680" cy="18076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436ACF-B880-5986-0C45-BAB699B861A5}"/>
              </a:ext>
            </a:extLst>
          </p:cNvPr>
          <p:cNvSpPr/>
          <p:nvPr/>
        </p:nvSpPr>
        <p:spPr>
          <a:xfrm>
            <a:off x="9791700" y="1807639"/>
            <a:ext cx="697680" cy="18076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0DD8B3-FC58-DD18-E54D-4EE3AAB06238}"/>
              </a:ext>
            </a:extLst>
          </p:cNvPr>
          <p:cNvSpPr/>
          <p:nvPr/>
        </p:nvSpPr>
        <p:spPr>
          <a:xfrm>
            <a:off x="9791700" y="3615273"/>
            <a:ext cx="697680" cy="18076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59" name="Text Placeholder 24">
            <a:extLst>
              <a:ext uri="{FF2B5EF4-FFF2-40B4-BE49-F238E27FC236}">
                <a16:creationId xmlns:a16="http://schemas.microsoft.com/office/drawing/2014/main" id="{C018AD31-59A1-5C53-E1E7-6FAB3BCA0A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04005" y="1134539"/>
            <a:ext cx="2655119" cy="715433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r">
              <a:buNone/>
              <a:defRPr sz="1500" b="1">
                <a:solidFill>
                  <a:schemeClr val="accent1">
                    <a:lumMod val="75000"/>
                  </a:schemeClr>
                </a:solidFill>
              </a:defRPr>
            </a:lvl1pPr>
            <a:lvl2pPr marL="342891" indent="0">
              <a:buNone/>
              <a:defRPr sz="1351" b="1">
                <a:solidFill>
                  <a:schemeClr val="bg1"/>
                </a:solidFill>
              </a:defRPr>
            </a:lvl2pPr>
            <a:lvl3pPr marL="685783" indent="0">
              <a:buNone/>
              <a:defRPr sz="1351" b="1">
                <a:solidFill>
                  <a:schemeClr val="bg1"/>
                </a:solidFill>
              </a:defRPr>
            </a:lvl3pPr>
            <a:lvl4pPr marL="1028674" indent="0">
              <a:buNone/>
              <a:defRPr sz="1351" b="1">
                <a:solidFill>
                  <a:schemeClr val="bg1"/>
                </a:solidFill>
              </a:defRPr>
            </a:lvl4pPr>
            <a:lvl5pPr marL="1371566" indent="0">
              <a:buNone/>
              <a:defRPr sz="1351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&lt; Meeting / Workshop Name &gt;</a:t>
            </a:r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71DDB6B2-3294-532D-B053-DA8A3A163B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04005" y="3280837"/>
            <a:ext cx="2655119" cy="715433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r">
              <a:buNone/>
              <a:defRPr sz="1500" b="1">
                <a:solidFill>
                  <a:schemeClr val="accent2"/>
                </a:solidFill>
              </a:defRPr>
            </a:lvl1pPr>
            <a:lvl2pPr marL="342891" indent="0">
              <a:buNone/>
              <a:defRPr sz="1351" b="1">
                <a:solidFill>
                  <a:schemeClr val="bg1"/>
                </a:solidFill>
              </a:defRPr>
            </a:lvl2pPr>
            <a:lvl3pPr marL="685783" indent="0">
              <a:buNone/>
              <a:defRPr sz="1351" b="1">
                <a:solidFill>
                  <a:schemeClr val="bg1"/>
                </a:solidFill>
              </a:defRPr>
            </a:lvl3pPr>
            <a:lvl4pPr marL="1028674" indent="0">
              <a:buNone/>
              <a:defRPr sz="1351" b="1">
                <a:solidFill>
                  <a:schemeClr val="bg1"/>
                </a:solidFill>
              </a:defRPr>
            </a:lvl4pPr>
            <a:lvl5pPr marL="1371566" indent="0">
              <a:buNone/>
              <a:defRPr sz="1351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&lt; Meeting / Workshop Name &gt;</a:t>
            </a:r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67B601A4-7D1A-DAB6-813E-9A9CBB2DEF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04005" y="5566839"/>
            <a:ext cx="2655119" cy="715433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r">
              <a:buNone/>
              <a:defRPr sz="1500" b="1">
                <a:solidFill>
                  <a:schemeClr val="accent4">
                    <a:lumMod val="75000"/>
                  </a:schemeClr>
                </a:solidFill>
              </a:defRPr>
            </a:lvl1pPr>
            <a:lvl2pPr marL="342891" indent="0">
              <a:buNone/>
              <a:defRPr sz="1351" b="1">
                <a:solidFill>
                  <a:schemeClr val="bg1"/>
                </a:solidFill>
              </a:defRPr>
            </a:lvl2pPr>
            <a:lvl3pPr marL="685783" indent="0">
              <a:buNone/>
              <a:defRPr sz="1351" b="1">
                <a:solidFill>
                  <a:schemeClr val="bg1"/>
                </a:solidFill>
              </a:defRPr>
            </a:lvl3pPr>
            <a:lvl4pPr marL="1028674" indent="0">
              <a:buNone/>
              <a:defRPr sz="1351" b="1">
                <a:solidFill>
                  <a:schemeClr val="bg1"/>
                </a:solidFill>
              </a:defRPr>
            </a:lvl4pPr>
            <a:lvl5pPr marL="1371566" indent="0">
              <a:buNone/>
              <a:defRPr sz="1351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&lt; Meeting / Workshop Name &gt;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FC0AA3C8-C15A-D8B2-6591-887D369AAA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645161" y="2207689"/>
            <a:ext cx="1381739" cy="715433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l">
              <a:buNone/>
              <a:defRPr sz="1351" b="0">
                <a:solidFill>
                  <a:schemeClr val="tx1"/>
                </a:solidFill>
              </a:defRPr>
            </a:lvl1pPr>
            <a:lvl2pPr marL="342891" indent="0">
              <a:buNone/>
              <a:defRPr sz="1351" b="1">
                <a:solidFill>
                  <a:schemeClr val="bg1"/>
                </a:solidFill>
              </a:defRPr>
            </a:lvl2pPr>
            <a:lvl3pPr marL="685783" indent="0">
              <a:buNone/>
              <a:defRPr sz="1351" b="1">
                <a:solidFill>
                  <a:schemeClr val="bg1"/>
                </a:solidFill>
              </a:defRPr>
            </a:lvl3pPr>
            <a:lvl4pPr marL="1028674" indent="0">
              <a:buNone/>
              <a:defRPr sz="1351" b="1">
                <a:solidFill>
                  <a:schemeClr val="bg1"/>
                </a:solidFill>
              </a:defRPr>
            </a:lvl4pPr>
            <a:lvl5pPr marL="1371566" indent="0">
              <a:buNone/>
              <a:defRPr sz="1351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&lt; # Days / Months &gt;</a:t>
            </a:r>
          </a:p>
        </p:txBody>
      </p:sp>
      <p:sp>
        <p:nvSpPr>
          <p:cNvPr id="23" name="Text Placeholder 24">
            <a:extLst>
              <a:ext uri="{FF2B5EF4-FFF2-40B4-BE49-F238E27FC236}">
                <a16:creationId xmlns:a16="http://schemas.microsoft.com/office/drawing/2014/main" id="{202BBCBD-05E5-4FD2-1096-1CA4F22CEB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645161" y="4329822"/>
            <a:ext cx="1381739" cy="715433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l">
              <a:buNone/>
              <a:defRPr sz="1351" b="0">
                <a:solidFill>
                  <a:schemeClr val="tx1"/>
                </a:solidFill>
              </a:defRPr>
            </a:lvl1pPr>
            <a:lvl2pPr marL="342891" indent="0">
              <a:buNone/>
              <a:defRPr sz="1351" b="1">
                <a:solidFill>
                  <a:schemeClr val="bg1"/>
                </a:solidFill>
              </a:defRPr>
            </a:lvl2pPr>
            <a:lvl3pPr marL="685783" indent="0">
              <a:buNone/>
              <a:defRPr sz="1351" b="1">
                <a:solidFill>
                  <a:schemeClr val="bg1"/>
                </a:solidFill>
              </a:defRPr>
            </a:lvl3pPr>
            <a:lvl4pPr marL="1028674" indent="0">
              <a:buNone/>
              <a:defRPr sz="1351" b="1">
                <a:solidFill>
                  <a:schemeClr val="bg1"/>
                </a:solidFill>
              </a:defRPr>
            </a:lvl4pPr>
            <a:lvl5pPr marL="1371566" indent="0">
              <a:buNone/>
              <a:defRPr sz="1351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&lt; # Days / Months &gt;</a:t>
            </a:r>
          </a:p>
        </p:txBody>
      </p:sp>
      <p:sp>
        <p:nvSpPr>
          <p:cNvPr id="24" name="Picture Placeholder 12">
            <a:extLst>
              <a:ext uri="{FF2B5EF4-FFF2-40B4-BE49-F238E27FC236}">
                <a16:creationId xmlns:a16="http://schemas.microsoft.com/office/drawing/2014/main" id="{2DEA0CAE-4A24-F8F8-16BE-3097AD3ADFB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601230" y="919480"/>
            <a:ext cx="1068415" cy="1068414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highlight>
                  <a:srgbClr val="FF0000"/>
                </a:highlight>
              </a:defRPr>
            </a:lvl1pPr>
          </a:lstStyle>
          <a:p>
            <a:r>
              <a:rPr lang="en-US"/>
              <a:t>&lt; Insert Icon &gt;</a:t>
            </a:r>
          </a:p>
        </p:txBody>
      </p:sp>
      <p:sp>
        <p:nvSpPr>
          <p:cNvPr id="158" name="Picture Placeholder 12">
            <a:extLst>
              <a:ext uri="{FF2B5EF4-FFF2-40B4-BE49-F238E27FC236}">
                <a16:creationId xmlns:a16="http://schemas.microsoft.com/office/drawing/2014/main" id="{139BFE9B-9C07-5C67-258F-0C263677A5E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601230" y="3050984"/>
            <a:ext cx="1068415" cy="1068414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highlight>
                  <a:srgbClr val="FF0000"/>
                </a:highlight>
              </a:defRPr>
            </a:lvl1pPr>
          </a:lstStyle>
          <a:p>
            <a:r>
              <a:rPr lang="en-US"/>
              <a:t>&lt; Insert Icon &gt;</a:t>
            </a:r>
          </a:p>
        </p:txBody>
      </p:sp>
      <p:sp>
        <p:nvSpPr>
          <p:cNvPr id="162" name="Picture Placeholder 12">
            <a:extLst>
              <a:ext uri="{FF2B5EF4-FFF2-40B4-BE49-F238E27FC236}">
                <a16:creationId xmlns:a16="http://schemas.microsoft.com/office/drawing/2014/main" id="{9966F118-46B5-F24B-AA3E-F4275053AD8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601230" y="5323452"/>
            <a:ext cx="1068415" cy="1068414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4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highlight>
                  <a:srgbClr val="FF0000"/>
                </a:highlight>
              </a:defRPr>
            </a:lvl1pPr>
          </a:lstStyle>
          <a:p>
            <a:r>
              <a:rPr lang="en-US"/>
              <a:t>&lt; Insert Icon &gt;</a:t>
            </a:r>
          </a:p>
        </p:txBody>
      </p:sp>
    </p:spTree>
    <p:extLst>
      <p:ext uri="{BB962C8B-B14F-4D97-AF65-F5344CB8AC3E}">
        <p14:creationId xmlns:p14="http://schemas.microsoft.com/office/powerpoint/2010/main" val="8380349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07EB1-BF13-37EC-AC99-0B6AE4D599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&lt; Full sentence main takeaway for the slide here &gt;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EC3B215-AD87-F80E-CBD9-DB1C022322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1" y="4934276"/>
            <a:ext cx="3462339" cy="1249660"/>
          </a:xfrm>
          <a:solidFill>
            <a:schemeClr val="accent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  <a:lvl2pPr marL="342891" indent="0" algn="ctr">
              <a:buNone/>
              <a:defRPr b="1">
                <a:solidFill>
                  <a:schemeClr val="bg1"/>
                </a:solidFill>
              </a:defRPr>
            </a:lvl2pPr>
            <a:lvl3pPr marL="685783" indent="0" algn="ctr">
              <a:buNone/>
              <a:defRPr b="1">
                <a:solidFill>
                  <a:schemeClr val="bg1"/>
                </a:solidFill>
              </a:defRPr>
            </a:lvl3pPr>
            <a:lvl4pPr marL="1028674" indent="0" algn="ctr">
              <a:buNone/>
              <a:defRPr b="1">
                <a:solidFill>
                  <a:schemeClr val="bg1"/>
                </a:solidFill>
              </a:defRPr>
            </a:lvl4pPr>
            <a:lvl5pPr marL="1371566" indent="0" algn="ctr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&lt; Topic 1 &gt;</a:t>
            </a:r>
          </a:p>
        </p:txBody>
      </p:sp>
      <p:sp>
        <p:nvSpPr>
          <p:cNvPr id="18" name="Picture Placeholder 12">
            <a:extLst>
              <a:ext uri="{FF2B5EF4-FFF2-40B4-BE49-F238E27FC236}">
                <a16:creationId xmlns:a16="http://schemas.microsoft.com/office/drawing/2014/main" id="{74FC8EAD-B16D-B88C-39C0-E531A3758A2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46104" y="2079057"/>
            <a:ext cx="3462337" cy="2855219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highlight>
                  <a:srgbClr val="FF0000"/>
                </a:highlight>
              </a:defRPr>
            </a:lvl1pPr>
          </a:lstStyle>
          <a:p>
            <a:r>
              <a:rPr lang="en-US"/>
              <a:t>&lt; Insert Icon &gt;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96E23120-E7E1-2EF5-8568-7141B406B64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83561" y="4934276"/>
            <a:ext cx="3462339" cy="1249660"/>
          </a:xfrm>
          <a:solidFill>
            <a:schemeClr val="accent3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  <a:lvl2pPr marL="342891" indent="0" algn="ctr">
              <a:buNone/>
              <a:defRPr b="1">
                <a:solidFill>
                  <a:schemeClr val="bg1"/>
                </a:solidFill>
              </a:defRPr>
            </a:lvl2pPr>
            <a:lvl3pPr marL="685783" indent="0" algn="ctr">
              <a:buNone/>
              <a:defRPr b="1">
                <a:solidFill>
                  <a:schemeClr val="bg1"/>
                </a:solidFill>
              </a:defRPr>
            </a:lvl3pPr>
            <a:lvl4pPr marL="1028674" indent="0" algn="ctr">
              <a:buNone/>
              <a:defRPr b="1">
                <a:solidFill>
                  <a:schemeClr val="bg1"/>
                </a:solidFill>
              </a:defRPr>
            </a:lvl4pPr>
            <a:lvl5pPr marL="1371566" indent="0" algn="ctr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&lt; Topic 3 &gt;</a:t>
            </a:r>
          </a:p>
        </p:txBody>
      </p:sp>
      <p:sp>
        <p:nvSpPr>
          <p:cNvPr id="21" name="Picture Placeholder 12">
            <a:extLst>
              <a:ext uri="{FF2B5EF4-FFF2-40B4-BE49-F238E27FC236}">
                <a16:creationId xmlns:a16="http://schemas.microsoft.com/office/drawing/2014/main" id="{6E147771-4B52-E124-69E9-A32EA6C75C9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189937" y="2079057"/>
            <a:ext cx="3462337" cy="2855219"/>
          </a:xfrm>
          <a:solidFill>
            <a:schemeClr val="accent4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highlight>
                  <a:srgbClr val="FF0000"/>
                </a:highlight>
              </a:defRPr>
            </a:lvl1pPr>
          </a:lstStyle>
          <a:p>
            <a:r>
              <a:rPr lang="en-US"/>
              <a:t>&lt; Insert Icon &gt;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D6EDFC5B-2B7D-52A3-0CAB-17EEA69B18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67245" y="4934276"/>
            <a:ext cx="3462339" cy="1249660"/>
          </a:xfrm>
          <a:solidFill>
            <a:schemeClr val="accent2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  <a:lvl2pPr marL="342891" indent="0" algn="ctr">
              <a:buNone/>
              <a:defRPr b="1">
                <a:solidFill>
                  <a:schemeClr val="bg1"/>
                </a:solidFill>
              </a:defRPr>
            </a:lvl2pPr>
            <a:lvl3pPr marL="685783" indent="0" algn="ctr">
              <a:buNone/>
              <a:defRPr b="1">
                <a:solidFill>
                  <a:schemeClr val="bg1"/>
                </a:solidFill>
              </a:defRPr>
            </a:lvl3pPr>
            <a:lvl4pPr marL="1028674" indent="0" algn="ctr">
              <a:buNone/>
              <a:defRPr b="1">
                <a:solidFill>
                  <a:schemeClr val="bg1"/>
                </a:solidFill>
              </a:defRPr>
            </a:lvl4pPr>
            <a:lvl5pPr marL="1371566" indent="0" algn="ctr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&lt; Topic 2 &gt;</a:t>
            </a:r>
          </a:p>
        </p:txBody>
      </p:sp>
      <p:sp>
        <p:nvSpPr>
          <p:cNvPr id="24" name="Picture Placeholder 12">
            <a:extLst>
              <a:ext uri="{FF2B5EF4-FFF2-40B4-BE49-F238E27FC236}">
                <a16:creationId xmlns:a16="http://schemas.microsoft.com/office/drawing/2014/main" id="{57368B63-8FBF-99E7-C8DB-2994DB6553F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367250" y="2079057"/>
            <a:ext cx="3462337" cy="2855219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highlight>
                  <a:srgbClr val="FF0000"/>
                </a:highlight>
              </a:defRPr>
            </a:lvl1pPr>
          </a:lstStyle>
          <a:p>
            <a:r>
              <a:rPr lang="en-US"/>
              <a:t>&lt; Insert Icon &gt;</a:t>
            </a:r>
          </a:p>
        </p:txBody>
      </p:sp>
    </p:spTree>
    <p:extLst>
      <p:ext uri="{BB962C8B-B14F-4D97-AF65-F5344CB8AC3E}">
        <p14:creationId xmlns:p14="http://schemas.microsoft.com/office/powerpoint/2010/main" val="5627100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07EB1-BF13-37EC-AC99-0B6AE4D599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&lt; Full sentence main takeaway for the slide here &gt;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EC3B215-AD87-F80E-CBD9-DB1C022322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1" y="4934276"/>
            <a:ext cx="3462339" cy="124966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  <a:lvl2pPr marL="342891" indent="0" algn="ctr">
              <a:buNone/>
              <a:defRPr b="1">
                <a:solidFill>
                  <a:schemeClr val="bg1"/>
                </a:solidFill>
              </a:defRPr>
            </a:lvl2pPr>
            <a:lvl3pPr marL="685783" indent="0" algn="ctr">
              <a:buNone/>
              <a:defRPr b="1">
                <a:solidFill>
                  <a:schemeClr val="bg1"/>
                </a:solidFill>
              </a:defRPr>
            </a:lvl3pPr>
            <a:lvl4pPr marL="1028674" indent="0" algn="ctr">
              <a:buNone/>
              <a:defRPr b="1">
                <a:solidFill>
                  <a:schemeClr val="bg1"/>
                </a:solidFill>
              </a:defRPr>
            </a:lvl4pPr>
            <a:lvl5pPr marL="1371566" indent="0" algn="ctr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&lt; Topic 1 &gt;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96E23120-E7E1-2EF5-8568-7141B406B64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2117" y="4934276"/>
            <a:ext cx="3462339" cy="1249660"/>
          </a:xfr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  <a:lvl2pPr marL="342891" indent="0" algn="ctr">
              <a:buNone/>
              <a:defRPr b="1">
                <a:solidFill>
                  <a:schemeClr val="bg1"/>
                </a:solidFill>
              </a:defRPr>
            </a:lvl2pPr>
            <a:lvl3pPr marL="685783" indent="0" algn="ctr">
              <a:buNone/>
              <a:defRPr b="1">
                <a:solidFill>
                  <a:schemeClr val="bg1"/>
                </a:solidFill>
              </a:defRPr>
            </a:lvl3pPr>
            <a:lvl4pPr marL="1028674" indent="0" algn="ctr">
              <a:buNone/>
              <a:defRPr b="1">
                <a:solidFill>
                  <a:schemeClr val="bg1"/>
                </a:solidFill>
              </a:defRPr>
            </a:lvl4pPr>
            <a:lvl5pPr marL="1371566" indent="0" algn="ctr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&lt; Topic 3 &gt;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D6EDFC5B-2B7D-52A3-0CAB-17EEA69B18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67245" y="4934276"/>
            <a:ext cx="3462339" cy="1249660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  <a:lvl2pPr marL="342891" indent="0" algn="ctr">
              <a:buNone/>
              <a:defRPr b="1">
                <a:solidFill>
                  <a:schemeClr val="bg1"/>
                </a:solidFill>
              </a:defRPr>
            </a:lvl2pPr>
            <a:lvl3pPr marL="685783" indent="0" algn="ctr">
              <a:buNone/>
              <a:defRPr b="1">
                <a:solidFill>
                  <a:schemeClr val="bg1"/>
                </a:solidFill>
              </a:defRPr>
            </a:lvl3pPr>
            <a:lvl4pPr marL="1028674" indent="0" algn="ctr">
              <a:buNone/>
              <a:defRPr b="1">
                <a:solidFill>
                  <a:schemeClr val="bg1"/>
                </a:solidFill>
              </a:defRPr>
            </a:lvl4pPr>
            <a:lvl5pPr marL="1371566" indent="0" algn="ctr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&lt; Topic 2 &gt;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00A7E8F-C20D-0C54-92EE-B207232977E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46101" y="2146300"/>
            <a:ext cx="3462339" cy="278765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&lt; Insert Photo &gt;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404350EE-0625-D5D2-2635-06A2C81ED0A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367245" y="2146300"/>
            <a:ext cx="3462339" cy="278765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&lt; Insert Photo &gt;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7253E5A-DB1B-2745-4595-83CC4D4B8EA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162117" y="2146300"/>
            <a:ext cx="3462339" cy="278765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&lt; Insert Photo &gt;</a:t>
            </a:r>
          </a:p>
        </p:txBody>
      </p:sp>
    </p:spTree>
    <p:extLst>
      <p:ext uri="{BB962C8B-B14F-4D97-AF65-F5344CB8AC3E}">
        <p14:creationId xmlns:p14="http://schemas.microsoft.com/office/powerpoint/2010/main" val="1753626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Section Header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BA62588-E3C8-71AF-C749-021E59C482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3203" y="517531"/>
            <a:ext cx="6438900" cy="5743575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&lt; Insert Section </a:t>
            </a:r>
            <a:br>
              <a:rPr lang="en-US"/>
            </a:br>
            <a:r>
              <a:rPr lang="en-US"/>
              <a:t>Name &gt;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6944A67-131D-6EAE-A630-4E081C71F85D}"/>
              </a:ext>
            </a:extLst>
          </p:cNvPr>
          <p:cNvSpPr/>
          <p:nvPr/>
        </p:nvSpPr>
        <p:spPr>
          <a:xfrm rot="5400000">
            <a:off x="-458788" y="976318"/>
            <a:ext cx="5743575" cy="4826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F3E7F784-606B-5980-9A6C-FB5FEF14E7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" y="1724707"/>
            <a:ext cx="4241799" cy="340859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highlight>
                  <a:srgbClr val="FF0000"/>
                </a:highlight>
              </a:defRPr>
            </a:lvl1pPr>
          </a:lstStyle>
          <a:p>
            <a:r>
              <a:rPr lang="en-US"/>
              <a:t>&lt; Insert Number Icon or Section-relevant Icon &gt;</a:t>
            </a:r>
          </a:p>
        </p:txBody>
      </p:sp>
    </p:spTree>
    <p:extLst>
      <p:ext uri="{BB962C8B-B14F-4D97-AF65-F5344CB8AC3E}">
        <p14:creationId xmlns:p14="http://schemas.microsoft.com/office/powerpoint/2010/main" val="606054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Section Header">
    <p:bg>
      <p:bgPr>
        <a:solidFill>
          <a:srgbClr val="782F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DECAB3C-87F4-975D-A637-D7D1EAA9E3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52400"/>
            <a:ext cx="12192000" cy="249555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613B59-5778-64CE-AD1E-9B6A56A67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647367"/>
            <a:ext cx="12192000" cy="2059907"/>
          </a:xfrm>
          <a:solidFill>
            <a:schemeClr val="accent1">
              <a:lumMod val="75000"/>
            </a:schemeClr>
          </a:solidFill>
        </p:spPr>
        <p:txBody>
          <a:bodyPr anchor="b">
            <a:normAutofit/>
          </a:bodyPr>
          <a:lstStyle>
            <a:lvl1pPr marL="514338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E893C8-4F33-C9E3-8AB3-A317C171E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2033" y="4914900"/>
            <a:ext cx="7162667" cy="117475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16EFD50-E40F-8D69-9988-4AFC4C0AD5C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88597" y="5960863"/>
            <a:ext cx="2565203" cy="48697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9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41126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F568BC67-CD13-00C3-3F82-DA7B6D9EFFF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&lt; Insert Picture Here &gt;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5211E00-DF4D-D35C-D5C7-15D6861255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77850"/>
            <a:ext cx="12192000" cy="5702300"/>
          </a:xfrm>
          <a:prstGeom prst="roundRect">
            <a:avLst>
              <a:gd name="adj" fmla="val 0"/>
            </a:avLst>
          </a:prstGeom>
          <a:solidFill>
            <a:srgbClr val="782F40">
              <a:alpha val="89804"/>
            </a:srgbClr>
          </a:solidFill>
        </p:spPr>
        <p:txBody>
          <a:bodyPr>
            <a:normAutofit/>
          </a:bodyPr>
          <a:lstStyle>
            <a:lvl1pPr algn="ctr"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/>
              <a:t>&lt; Insert Section / Subsection Name &gt; </a:t>
            </a:r>
          </a:p>
        </p:txBody>
      </p:sp>
    </p:spTree>
    <p:extLst>
      <p:ext uri="{BB962C8B-B14F-4D97-AF65-F5344CB8AC3E}">
        <p14:creationId xmlns:p14="http://schemas.microsoft.com/office/powerpoint/2010/main" val="2916795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9BB2C-7F7B-129D-1909-5E75DC1C59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&lt; Full sentence main takeaway for the slide here &gt;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6B15B-8B31-9C9E-4DB1-FA621EE5A4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7620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ADAACA34-18C9-957A-5DB1-AA245745F01A}"/>
              </a:ext>
            </a:extLst>
          </p:cNvPr>
          <p:cNvSpPr txBox="1">
            <a:spLocks/>
          </p:cNvSpPr>
          <p:nvPr/>
        </p:nvSpPr>
        <p:spPr>
          <a:xfrm>
            <a:off x="10313988" y="6462188"/>
            <a:ext cx="1062037" cy="201613"/>
          </a:xfrm>
          <a:prstGeom prst="rect">
            <a:avLst/>
          </a:prstGeom>
          <a:blipFill dpi="0" rotWithShape="1"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none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25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460DDC-D5F0-D575-80B9-3ADF896F2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&lt; Full sentence main takeaway for the slide here &gt;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56F9E5-870D-F2C9-6E36-1590DAB5D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0E9851-FE46-DD58-2D35-E702AD880348}"/>
              </a:ext>
            </a:extLst>
          </p:cNvPr>
          <p:cNvSpPr/>
          <p:nvPr/>
        </p:nvSpPr>
        <p:spPr>
          <a:xfrm>
            <a:off x="11487149" y="6445256"/>
            <a:ext cx="704851" cy="2390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CCAE85-BBA0-4E87-24F8-1904F835520D}"/>
              </a:ext>
            </a:extLst>
          </p:cNvPr>
          <p:cNvSpPr txBox="1"/>
          <p:nvPr/>
        </p:nvSpPr>
        <p:spPr>
          <a:xfrm>
            <a:off x="11487149" y="6435968"/>
            <a:ext cx="704851" cy="2540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fld id="{67D096E3-D35C-4623-80EA-50C75388E9D4}" type="slidenum">
              <a:rPr lang="en-US" sz="1051" b="1" smtClean="0">
                <a:solidFill>
                  <a:schemeClr val="bg1"/>
                </a:solidFill>
              </a:rPr>
              <a:pPr algn="l"/>
              <a:t>‹#›</a:t>
            </a:fld>
            <a:endParaRPr lang="en-US" sz="105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86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  <p:sldLayoutId id="2147483769" r:id="rId19"/>
    <p:sldLayoutId id="2147483770" r:id="rId20"/>
    <p:sldLayoutId id="2147483771" r:id="rId21"/>
    <p:sldLayoutId id="2147483772" r:id="rId22"/>
    <p:sldLayoutId id="2147483773" r:id="rId23"/>
    <p:sldLayoutId id="2147483774" r:id="rId24"/>
    <p:sldLayoutId id="2147483783" r:id="rId25"/>
    <p:sldLayoutId id="2147483775" r:id="rId26"/>
    <p:sldLayoutId id="2147483776" r:id="rId27"/>
    <p:sldLayoutId id="2147483777" r:id="rId28"/>
    <p:sldLayoutId id="2147483778" r:id="rId29"/>
    <p:sldLayoutId id="2147483779" r:id="rId30"/>
    <p:sldLayoutId id="2147483780" r:id="rId31"/>
    <p:sldLayoutId id="2147483781" r:id="rId32"/>
    <p:sldLayoutId id="2147483782" r:id="rId33"/>
    <p:sldLayoutId id="2147483746" r:id="rId34"/>
    <p:sldLayoutId id="2147483749" r:id="rId35"/>
    <p:sldLayoutId id="2147483686" r:id="rId36"/>
    <p:sldLayoutId id="2147483687" r:id="rId37"/>
    <p:sldLayoutId id="2147483688" r:id="rId38"/>
  </p:sldLayoutIdLst>
  <p:txStyles>
    <p:titleStyle>
      <a:lvl1pPr algn="l" defTabSz="685783" rtl="0" eaLnBrk="1" latinLnBrk="0" hangingPunct="1">
        <a:lnSpc>
          <a:spcPct val="11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+mn-lt"/>
          <a:ea typeface="Roboto Black" panose="02000000000000000000" pitchFamily="2" charset="0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80" userDrawn="1">
          <p15:clr>
            <a:srgbClr val="F26B43"/>
          </p15:clr>
        </p15:guide>
        <p15:guide id="2" pos="704" userDrawn="1">
          <p15:clr>
            <a:srgbClr val="F26B43"/>
          </p15:clr>
        </p15:guide>
        <p15:guide id="3" pos="9536" userDrawn="1">
          <p15:clr>
            <a:srgbClr val="F26B43"/>
          </p15:clr>
        </p15:guide>
        <p15:guide id="4" orient="horz" pos="216" userDrawn="1">
          <p15:clr>
            <a:srgbClr val="F26B43"/>
          </p15:clr>
        </p15:guide>
        <p15:guide id="5" orient="horz" pos="40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460DDC-D5F0-D575-80B9-3ADF896F2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&lt; Full sentence main takeaway for the slide here &gt;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56F9E5-870D-F2C9-6E36-1590DAB5D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9C9D65-4D73-6F61-6A40-9606BC41DE21}"/>
              </a:ext>
            </a:extLst>
          </p:cNvPr>
          <p:cNvGrpSpPr/>
          <p:nvPr/>
        </p:nvGrpSpPr>
        <p:grpSpPr>
          <a:xfrm>
            <a:off x="12700003" y="0"/>
            <a:ext cx="1739900" cy="4699000"/>
            <a:chOff x="12700000" y="0"/>
            <a:chExt cx="1920240" cy="527355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E2F1F54-BB05-2217-F8AB-E86A1E8F463F}"/>
                </a:ext>
              </a:extLst>
            </p:cNvPr>
            <p:cNvSpPr/>
            <p:nvPr/>
          </p:nvSpPr>
          <p:spPr>
            <a:xfrm>
              <a:off x="12700000" y="0"/>
              <a:ext cx="1920240" cy="8229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/>
                <a:t>GVR Red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PANTONE	195 C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CMYK	19, 90, 50, 55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RGB	120, 47, 64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HEX	#782F40</a:t>
              </a:r>
              <a:endParaRPr lang="en-US" sz="6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C574732-4977-DC6A-8EE0-05BE1057D98F}"/>
                </a:ext>
              </a:extLst>
            </p:cNvPr>
            <p:cNvSpPr/>
            <p:nvPr/>
          </p:nvSpPr>
          <p:spPr>
            <a:xfrm>
              <a:off x="12700000" y="890120"/>
              <a:ext cx="1920240" cy="8229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rgbClr val="000000"/>
                  </a:solidFill>
                </a:rPr>
                <a:t>GVR White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CMYK	0, 0, 0, 0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RGB	255, 255, 255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HEX	#FFFFFF</a:t>
              </a:r>
              <a:endParaRPr lang="en-US" sz="600">
                <a:solidFill>
                  <a:srgbClr val="00000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E41EEFC-A6F1-3457-D64F-63A97FB09E71}"/>
                </a:ext>
              </a:extLst>
            </p:cNvPr>
            <p:cNvSpPr/>
            <p:nvPr/>
          </p:nvSpPr>
          <p:spPr>
            <a:xfrm>
              <a:off x="12700000" y="1780240"/>
              <a:ext cx="1920240" cy="82296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80%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80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51, 51, 51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#333333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5CA52E9-F5C8-A050-314F-07AE0AB84A5B}"/>
                </a:ext>
              </a:extLst>
            </p:cNvPr>
            <p:cNvSpPr/>
            <p:nvPr/>
          </p:nvSpPr>
          <p:spPr>
            <a:xfrm>
              <a:off x="12700000" y="2670360"/>
              <a:ext cx="1920240" cy="82296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60%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60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102, 102, 102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#666666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47C8FAD-0C9B-02D3-ABAA-028FEFD65E34}"/>
                </a:ext>
              </a:extLst>
            </p:cNvPr>
            <p:cNvSpPr/>
            <p:nvPr/>
          </p:nvSpPr>
          <p:spPr>
            <a:xfrm>
              <a:off x="12700000" y="3560480"/>
              <a:ext cx="1920240" cy="82296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40%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40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153, 153, 153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#999999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28823A2-0B3C-41E5-D511-14096E6CC22D}"/>
                </a:ext>
              </a:extLst>
            </p:cNvPr>
            <p:cNvSpPr/>
            <p:nvPr/>
          </p:nvSpPr>
          <p:spPr>
            <a:xfrm>
              <a:off x="12700000" y="4450598"/>
              <a:ext cx="1920240" cy="82296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20%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20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204, 204, 204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#CCCCCC</a:t>
              </a:r>
              <a:endParaRPr lang="en-US" sz="60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E123273-64F8-27FA-0A2E-E60AD3C8FF0A}"/>
              </a:ext>
            </a:extLst>
          </p:cNvPr>
          <p:cNvGrpSpPr/>
          <p:nvPr/>
        </p:nvGrpSpPr>
        <p:grpSpPr>
          <a:xfrm>
            <a:off x="12700003" y="0"/>
            <a:ext cx="1739900" cy="4699000"/>
            <a:chOff x="12700000" y="0"/>
            <a:chExt cx="1920240" cy="527355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3B097D6-51F4-45CE-E138-28264A0891A4}"/>
                </a:ext>
              </a:extLst>
            </p:cNvPr>
            <p:cNvSpPr/>
            <p:nvPr/>
          </p:nvSpPr>
          <p:spPr>
            <a:xfrm>
              <a:off x="12700000" y="0"/>
              <a:ext cx="1920240" cy="8229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/>
                <a:t>GVR Red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PANTONE	195 C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CMYK	19, 90, 50, 55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RGB	120, 47, 64</a:t>
              </a:r>
            </a:p>
            <a:p>
              <a:pPr algn="l"/>
              <a:r>
                <a:rPr lang="en-US" sz="600" b="0" i="0">
                  <a:effectLst/>
                  <a:latin typeface="Arial" panose="020B0604020202020204" pitchFamily="34" charset="0"/>
                </a:rPr>
                <a:t>HEX	#782F40</a:t>
              </a:r>
              <a:endParaRPr lang="en-US" sz="6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5B304F6-1A59-037D-0FCD-D11A663DADC2}"/>
                </a:ext>
              </a:extLst>
            </p:cNvPr>
            <p:cNvSpPr/>
            <p:nvPr/>
          </p:nvSpPr>
          <p:spPr>
            <a:xfrm>
              <a:off x="12700000" y="890120"/>
              <a:ext cx="1920240" cy="8229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rgbClr val="000000"/>
                  </a:solidFill>
                </a:rPr>
                <a:t>GVR White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CMYK	0, 0, 0, 0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RGB	255, 255, 255</a:t>
              </a:r>
            </a:p>
            <a:p>
              <a:pPr algn="l"/>
              <a:r>
                <a:rPr lang="en-US" sz="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HEX	#FFFFFF</a:t>
              </a:r>
              <a:endParaRPr lang="en-US" sz="600">
                <a:solidFill>
                  <a:srgbClr val="000000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66D5B14-A64F-2EE1-34B9-FF1764DD431D}"/>
                </a:ext>
              </a:extLst>
            </p:cNvPr>
            <p:cNvSpPr/>
            <p:nvPr/>
          </p:nvSpPr>
          <p:spPr>
            <a:xfrm>
              <a:off x="12700000" y="1780240"/>
              <a:ext cx="1920240" cy="82296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80%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80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51, 51, 51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#333333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DF23889-3198-D395-0E66-10FCBA594359}"/>
                </a:ext>
              </a:extLst>
            </p:cNvPr>
            <p:cNvSpPr/>
            <p:nvPr/>
          </p:nvSpPr>
          <p:spPr>
            <a:xfrm>
              <a:off x="12700000" y="2670360"/>
              <a:ext cx="1920240" cy="82296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60%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60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102, 102, 102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#666666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3C3A3C7-DEC5-3CF6-0D6D-DB1C47D8C745}"/>
                </a:ext>
              </a:extLst>
            </p:cNvPr>
            <p:cNvSpPr/>
            <p:nvPr/>
          </p:nvSpPr>
          <p:spPr>
            <a:xfrm>
              <a:off x="12700000" y="3560480"/>
              <a:ext cx="1920240" cy="82296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40%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40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153, 153, 153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#999999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6A89D27-5828-C2CC-3FFD-7D1B5EE0DFEB}"/>
                </a:ext>
              </a:extLst>
            </p:cNvPr>
            <p:cNvSpPr/>
            <p:nvPr/>
          </p:nvSpPr>
          <p:spPr>
            <a:xfrm>
              <a:off x="12700000" y="4450598"/>
              <a:ext cx="1920240" cy="82296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>
                  <a:solidFill>
                    <a:schemeClr val="bg1"/>
                  </a:solidFill>
                </a:rPr>
                <a:t>GVR 20% Grey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CMYK	0, 0, 0, 20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RGB	204, 204, 204</a:t>
              </a:r>
            </a:p>
            <a:p>
              <a:pPr algn="l"/>
              <a:r>
                <a:rPr lang="en-US" sz="6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HEX	#CCCCCC</a:t>
              </a:r>
              <a:endParaRPr lang="en-US" sz="600">
                <a:solidFill>
                  <a:schemeClr val="bg1"/>
                </a:solidFill>
              </a:endParaRPr>
            </a:p>
          </p:txBody>
        </p:sp>
      </p:grp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24A2EE28-4D42-29D4-1186-961250E32242}"/>
              </a:ext>
            </a:extLst>
          </p:cNvPr>
          <p:cNvSpPr txBox="1">
            <a:spLocks/>
          </p:cNvSpPr>
          <p:nvPr/>
        </p:nvSpPr>
        <p:spPr>
          <a:xfrm>
            <a:off x="10313988" y="6462188"/>
            <a:ext cx="1062037" cy="201613"/>
          </a:xfrm>
          <a:prstGeom prst="rect">
            <a:avLst/>
          </a:prstGeom>
          <a:blipFill dpi="0"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none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25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05EE81F-3603-8E41-77A1-A090B7A4A496}"/>
              </a:ext>
            </a:extLst>
          </p:cNvPr>
          <p:cNvSpPr/>
          <p:nvPr/>
        </p:nvSpPr>
        <p:spPr>
          <a:xfrm>
            <a:off x="11487149" y="6445256"/>
            <a:ext cx="704851" cy="2390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257E7F-8FB2-14FB-2BD9-E3A1D8AAB7FD}"/>
              </a:ext>
            </a:extLst>
          </p:cNvPr>
          <p:cNvSpPr txBox="1"/>
          <p:nvPr/>
        </p:nvSpPr>
        <p:spPr>
          <a:xfrm>
            <a:off x="11487149" y="6435968"/>
            <a:ext cx="704851" cy="2540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fld id="{67D096E3-D35C-4623-80EA-50C75388E9D4}" type="slidenum">
              <a:rPr lang="en-US" sz="1051" b="1" smtClean="0">
                <a:solidFill>
                  <a:schemeClr val="bg1"/>
                </a:solidFill>
              </a:rPr>
              <a:pPr algn="l"/>
              <a:t>‹#›</a:t>
            </a:fld>
            <a:endParaRPr lang="en-US" sz="105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222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</p:sldLayoutIdLst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+mn-lt"/>
          <a:ea typeface="Roboto Black" panose="02000000000000000000" pitchFamily="2" charset="0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80" userDrawn="1">
          <p15:clr>
            <a:srgbClr val="F26B43"/>
          </p15:clr>
        </p15:guide>
        <p15:guide id="2" pos="704" userDrawn="1">
          <p15:clr>
            <a:srgbClr val="F26B43"/>
          </p15:clr>
        </p15:guide>
        <p15:guide id="3" pos="9536" userDrawn="1">
          <p15:clr>
            <a:srgbClr val="F26B43"/>
          </p15:clr>
        </p15:guide>
        <p15:guide id="4" orient="horz" pos="216" userDrawn="1">
          <p15:clr>
            <a:srgbClr val="F26B43"/>
          </p15:clr>
        </p15:guide>
        <p15:guide id="5" orient="horz" pos="40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305407" y="2719915"/>
            <a:ext cx="4335052" cy="2031763"/>
          </a:xfrm>
        </p:spPr>
        <p:txBody>
          <a:bodyPr>
            <a:normAutofit/>
          </a:bodyPr>
          <a:lstStyle/>
          <a:p>
            <a:r>
              <a:rPr lang="en-US" sz="2800"/>
              <a:t>Reducing Risk at the District’s Riverbend WWTP Influent </a:t>
            </a:r>
            <a:br>
              <a:rPr lang="en-US" sz="2800"/>
            </a:br>
            <a:r>
              <a:rPr lang="en-US" sz="2800"/>
              <a:t>Lift Station</a:t>
            </a:r>
          </a:p>
        </p:txBody>
      </p:sp>
      <p:pic>
        <p:nvPicPr>
          <p:cNvPr id="21" name="Picture Placeholder 13">
            <a:extLst>
              <a:ext uri="{FF2B5EF4-FFF2-40B4-BE49-F238E27FC236}">
                <a16:creationId xmlns:a16="http://schemas.microsoft.com/office/drawing/2014/main" id="{986BC3EA-ED50-385D-E8F6-5D469DC9C7A6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/>
          <a:srcRect t="20677" b="20677"/>
          <a:stretch/>
        </p:blipFill>
        <p:spPr>
          <a:xfrm>
            <a:off x="0" y="733431"/>
            <a:ext cx="12192000" cy="5362575"/>
          </a:xfrm>
          <a:solidFill>
            <a:schemeClr val="bg1">
              <a:lumMod val="85000"/>
            </a:schemeClr>
          </a:solidFill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DC01D06-BC74-FEB1-8362-5FB569B1EAB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59B50A0A-77CA-263D-D40D-80A88F33F61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/>
          </a:bodyPr>
          <a:lstStyle/>
          <a:p>
            <a:r>
              <a:rPr lang="en-US" sz="2000"/>
              <a:t>Paul Banschbach, PE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D9E378-252A-4328-9CD1-8F65BAB339D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442435" y="1484327"/>
            <a:ext cx="1446283" cy="106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826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FF11F4-F508-4BCE-2041-E6FCFDB84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BA1115E-6484-C0EB-1F8C-40CBF1D3B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Alternatives Overview</a:t>
            </a:r>
          </a:p>
        </p:txBody>
      </p:sp>
      <p:pic>
        <p:nvPicPr>
          <p:cNvPr id="13" name="Picture Placeholder 12" descr="Badge outline">
            <a:extLst>
              <a:ext uri="{FF2B5EF4-FFF2-40B4-BE49-F238E27FC236}">
                <a16:creationId xmlns:a16="http://schemas.microsoft.com/office/drawing/2014/main" id="{2758ED23-04CF-18EA-34FA-AED98F3AADC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9821" b="9821"/>
          <a:stretch/>
        </p:blipFill>
        <p:spPr/>
      </p:pic>
    </p:spTree>
    <p:extLst>
      <p:ext uri="{BB962C8B-B14F-4D97-AF65-F5344CB8AC3E}">
        <p14:creationId xmlns:p14="http://schemas.microsoft.com/office/powerpoint/2010/main" val="2746915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ncrete structure with pipes and a field of grass&#10;&#10;AI-generated content may be incorrect.">
            <a:extLst>
              <a:ext uri="{FF2B5EF4-FFF2-40B4-BE49-F238E27FC236}">
                <a16:creationId xmlns:a16="http://schemas.microsoft.com/office/drawing/2014/main" id="{28B5E100-CC29-91E6-9AE4-96F7DB0CA9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6998"/>
          <a:stretch/>
        </p:blipFill>
        <p:spPr>
          <a:xfrm>
            <a:off x="0" y="-731520"/>
            <a:ext cx="12192000" cy="75895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082EFE-36B0-876F-B365-2D96AEEAE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0" y="365129"/>
            <a:ext cx="10763250" cy="1325563"/>
          </a:xfrm>
          <a:solidFill>
            <a:schemeClr val="accent1">
              <a:alpha val="88000"/>
            </a:schemeClr>
          </a:solidFill>
        </p:spPr>
        <p:txBody>
          <a:bodyPr lIns="274320"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  <a:cs typeface="Arial"/>
              </a:rPr>
              <a:t>We initially investigated rehabilitating the existing lift station but identified multiple high-risk concerns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63D00B1F-EC9E-E5F3-C0F6-6D74007888D7}"/>
              </a:ext>
            </a:extLst>
          </p:cNvPr>
          <p:cNvSpPr txBox="1">
            <a:spLocks/>
          </p:cNvSpPr>
          <p:nvPr/>
        </p:nvSpPr>
        <p:spPr>
          <a:xfrm>
            <a:off x="10313988" y="6462188"/>
            <a:ext cx="1062037" cy="20161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none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25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21916C-657E-D73D-190F-02F738819D54}"/>
              </a:ext>
            </a:extLst>
          </p:cNvPr>
          <p:cNvSpPr txBox="1"/>
          <p:nvPr/>
        </p:nvSpPr>
        <p:spPr>
          <a:xfrm>
            <a:off x="11487149" y="6435968"/>
            <a:ext cx="704851" cy="254044"/>
          </a:xfrm>
          <a:prstGeom prst="rect">
            <a:avLst/>
          </a:prstGeom>
          <a:solidFill>
            <a:schemeClr val="accent1"/>
          </a:solidFill>
        </p:spPr>
        <p:txBody>
          <a:bodyPr wrap="square" anchor="ctr">
            <a:spAutoFit/>
          </a:bodyPr>
          <a:lstStyle/>
          <a:p>
            <a:pPr algn="l"/>
            <a:fld id="{67D096E3-D35C-4623-80EA-50C75388E9D4}" type="slidenum">
              <a:rPr lang="en-US" sz="1051" b="1" smtClean="0">
                <a:solidFill>
                  <a:schemeClr val="bg1"/>
                </a:solidFill>
              </a:rPr>
              <a:pPr algn="l"/>
              <a:t>11</a:t>
            </a:fld>
            <a:endParaRPr lang="en-US" sz="105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304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51392-EB16-4E97-D3B0-9A63A4EFB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796EC-C060-3627-AE4B-8EC0C74D9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411166"/>
            <a:ext cx="3886197" cy="6035675"/>
          </a:xfrm>
        </p:spPr>
        <p:txBody>
          <a:bodyPr>
            <a:normAutofit/>
          </a:bodyPr>
          <a:lstStyle/>
          <a:p>
            <a:r>
              <a:rPr lang="en-US"/>
              <a:t>The nearest manhole is on the north side of the lake limiting bypass pumping options for the lift station rehab.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975500D-995B-BA10-A520-C82614D6244A}"/>
              </a:ext>
            </a:extLst>
          </p:cNvPr>
          <p:cNvGrpSpPr/>
          <p:nvPr/>
        </p:nvGrpSpPr>
        <p:grpSpPr>
          <a:xfrm>
            <a:off x="5040376" y="1097280"/>
            <a:ext cx="7150608" cy="4663440"/>
            <a:chOff x="5871718" y="1341285"/>
            <a:chExt cx="6402324" cy="4175429"/>
          </a:xfrm>
        </p:grpSpPr>
        <p:pic>
          <p:nvPicPr>
            <p:cNvPr id="8" name="Content Placeholder 7">
              <a:extLst>
                <a:ext uri="{FF2B5EF4-FFF2-40B4-BE49-F238E27FC236}">
                  <a16:creationId xmlns:a16="http://schemas.microsoft.com/office/drawing/2014/main" id="{6B2D0159-D10B-2283-7206-BA2B493A9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4178" t="29612" r="6616" b="18843"/>
            <a:stretch/>
          </p:blipFill>
          <p:spPr>
            <a:xfrm>
              <a:off x="5871718" y="1341285"/>
              <a:ext cx="6402324" cy="4175429"/>
            </a:xfrm>
            <a:prstGeom prst="rect">
              <a:avLst/>
            </a:prstGeom>
          </p:spPr>
        </p:pic>
        <p:sp>
          <p:nvSpPr>
            <p:cNvPr id="5" name="Teardrop 4">
              <a:extLst>
                <a:ext uri="{FF2B5EF4-FFF2-40B4-BE49-F238E27FC236}">
                  <a16:creationId xmlns:a16="http://schemas.microsoft.com/office/drawing/2014/main" id="{8AA46D1C-4C40-9C64-21A9-DEBFB5015F33}"/>
                </a:ext>
              </a:extLst>
            </p:cNvPr>
            <p:cNvSpPr/>
            <p:nvPr/>
          </p:nvSpPr>
          <p:spPr>
            <a:xfrm rot="8061800">
              <a:off x="8996025" y="2434521"/>
              <a:ext cx="534489" cy="529689"/>
            </a:xfrm>
            <a:prstGeom prst="teardrop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92236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5DC0F-40C4-CE1E-4BF5-D6411B536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3331CC4-AE4E-6867-3465-2BF294295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783" y="1887523"/>
            <a:ext cx="7891856" cy="43834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D74714-FF2E-6F1E-BE03-3DC4A5005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cs typeface="Arial"/>
              </a:rPr>
              <a:t>To bypass the wet well for rehabilitation, a second 60’+ suction pit would need to be installed on the south side of the Lake requiring high risk construction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051974-4A1A-E2ED-DFDA-BD1095657EAA}"/>
              </a:ext>
            </a:extLst>
          </p:cNvPr>
          <p:cNvSpPr txBox="1"/>
          <p:nvPr/>
        </p:nvSpPr>
        <p:spPr>
          <a:xfrm>
            <a:off x="6926055" y="2782669"/>
            <a:ext cx="3040905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/>
              <a:t>Bypass pumping was estimated to be $2.5M+</a:t>
            </a:r>
          </a:p>
        </p:txBody>
      </p:sp>
    </p:spTree>
    <p:extLst>
      <p:ext uri="{BB962C8B-B14F-4D97-AF65-F5344CB8AC3E}">
        <p14:creationId xmlns:p14="http://schemas.microsoft.com/office/powerpoint/2010/main" val="2744783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82EFE-36B0-876F-B365-2D96AEEAE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cs typeface="Arial"/>
              </a:rPr>
              <a:t>An 18-inch dry weather flow siphon could be installed to increase scouring velocities, but the existing siphon would still be utilized for peak events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8288DE-828A-A3DF-7FC8-E266BEC4E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1182" y="1374547"/>
            <a:ext cx="6500818" cy="410890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19580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96D95-3449-C0DF-D85D-4C416D996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DEE16-93AD-5196-FAB7-98ACF6187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cs typeface="Arial"/>
              </a:rPr>
              <a:t>Additional easements from the USACE would be needed for installation of the dry weather siphon adding schedule risk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0FDEA3-2B24-EA40-6E12-D2D0DA388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719" y="1263220"/>
            <a:ext cx="6901010" cy="433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248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4DB30-560F-9AA6-04A2-097661AF0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DBABE2C-491E-946D-15EA-B602B3282E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948ED0-3D10-15CE-F2A9-59CC8FDD6C5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 lIns="274320">
            <a:normAutofit/>
          </a:bodyPr>
          <a:lstStyle/>
          <a:p>
            <a:r>
              <a:rPr lang="en-US">
                <a:cs typeface="Arial"/>
              </a:rPr>
              <a:t>The 60’ deep wet well would remain a challenge to maintain with limited operational flexibility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236F96-5947-171A-1F06-C10670C74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169" y="1579012"/>
            <a:ext cx="5824716" cy="4135621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6EDA618-8FD6-96C2-FF47-CEEA508F0CA9}"/>
              </a:ext>
            </a:extLst>
          </p:cNvPr>
          <p:cNvCxnSpPr>
            <a:cxnSpLocks/>
          </p:cNvCxnSpPr>
          <p:nvPr/>
        </p:nvCxnSpPr>
        <p:spPr>
          <a:xfrm>
            <a:off x="11164824" y="2252324"/>
            <a:ext cx="0" cy="292318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B24D750-02DA-26D9-B325-84550A1EE854}"/>
              </a:ext>
            </a:extLst>
          </p:cNvPr>
          <p:cNvSpPr txBox="1"/>
          <p:nvPr/>
        </p:nvSpPr>
        <p:spPr>
          <a:xfrm>
            <a:off x="11164824" y="3591144"/>
            <a:ext cx="1435608" cy="2213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b="1">
                <a:solidFill>
                  <a:schemeClr val="accent1"/>
                </a:solidFill>
              </a:rPr>
              <a:t>60’</a:t>
            </a:r>
          </a:p>
        </p:txBody>
      </p:sp>
    </p:spTree>
    <p:extLst>
      <p:ext uri="{BB962C8B-B14F-4D97-AF65-F5344CB8AC3E}">
        <p14:creationId xmlns:p14="http://schemas.microsoft.com/office/powerpoint/2010/main" val="2710841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EF2A9-B6C3-01F2-FDF6-A4941207E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849" y="349503"/>
            <a:ext cx="10897242" cy="1325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>
                <a:cs typeface="Arial"/>
              </a:rPr>
              <a:t>Replacing the pumps in the wet well would increase capacity; however, full build out flows would not be achieved resulting in a second future lift station.</a:t>
            </a:r>
            <a:endParaRPr lang="en-US" sz="2800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BD674E2-2E9E-CF4E-E1AB-7189A001A8FE}"/>
              </a:ext>
            </a:extLst>
          </p:cNvPr>
          <p:cNvGrpSpPr/>
          <p:nvPr/>
        </p:nvGrpSpPr>
        <p:grpSpPr>
          <a:xfrm>
            <a:off x="6565335" y="4482398"/>
            <a:ext cx="3158239" cy="1591566"/>
            <a:chOff x="6565335" y="4482398"/>
            <a:chExt cx="3158239" cy="1591566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ABCB859-9D8F-138B-72E8-B3C681F7DD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84645" y="4482398"/>
              <a:ext cx="0" cy="71405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8D9A5F1-5F59-68E6-6A21-E9D151018AC6}"/>
                </a:ext>
              </a:extLst>
            </p:cNvPr>
            <p:cNvSpPr txBox="1"/>
            <p:nvPr/>
          </p:nvSpPr>
          <p:spPr>
            <a:xfrm>
              <a:off x="6565335" y="4873635"/>
              <a:ext cx="3158239" cy="12003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19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b="1"/>
                <a:t>Garver recommends replacing all pumps to 7.5 MGD for total pumping capacity of 15 MGD</a:t>
              </a: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2D007-F6E1-E52A-687E-03F787E1C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" y="1789650"/>
            <a:ext cx="12191999" cy="410648"/>
          </a:xfrm>
          <a:solidFill>
            <a:schemeClr val="accent1"/>
          </a:solidFill>
        </p:spPr>
        <p:txBody>
          <a:bodyPr lIns="914400" anchor="ctr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>
                <a:solidFill>
                  <a:schemeClr val="bg1"/>
                </a:solidFill>
              </a:rPr>
              <a:t>Improvements identified in Lift Stations Condition Assessments Report (August 2022)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1354188-81FA-0D70-6878-1EE38AF59728}"/>
              </a:ext>
            </a:extLst>
          </p:cNvPr>
          <p:cNvGrpSpPr/>
          <p:nvPr/>
        </p:nvGrpSpPr>
        <p:grpSpPr>
          <a:xfrm>
            <a:off x="987228" y="2372888"/>
            <a:ext cx="4422972" cy="537035"/>
            <a:chOff x="987228" y="2372888"/>
            <a:chExt cx="4422972" cy="53703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7463E8D-9367-00E5-002F-85F7F8BE2EC9}"/>
                </a:ext>
              </a:extLst>
            </p:cNvPr>
            <p:cNvSpPr txBox="1"/>
            <p:nvPr/>
          </p:nvSpPr>
          <p:spPr>
            <a:xfrm>
              <a:off x="1485079" y="2480888"/>
              <a:ext cx="3925121" cy="42903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 anchor="ctr">
              <a:noAutofit/>
            </a:bodyPr>
            <a:lstStyle/>
            <a:p>
              <a:pPr marL="0" indent="0">
                <a:buNone/>
              </a:pPr>
              <a:r>
                <a:rPr lang="en-US"/>
                <a:t>Recoat surfaces within wet well and associated site manholes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6AEF577-D556-8A94-78FF-905F7C82602F}"/>
                </a:ext>
              </a:extLst>
            </p:cNvPr>
            <p:cNvGrpSpPr/>
            <p:nvPr/>
          </p:nvGrpSpPr>
          <p:grpSpPr>
            <a:xfrm>
              <a:off x="987228" y="2372888"/>
              <a:ext cx="484998" cy="441504"/>
              <a:chOff x="987228" y="2372888"/>
              <a:chExt cx="484998" cy="441504"/>
            </a:xfrm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254DF964-E064-BA0B-167C-FEB9CB9AFFAB}"/>
                  </a:ext>
                </a:extLst>
              </p:cNvPr>
              <p:cNvSpPr/>
              <p:nvPr/>
            </p:nvSpPr>
            <p:spPr>
              <a:xfrm>
                <a:off x="987228" y="2480888"/>
                <a:ext cx="341737" cy="333504"/>
              </a:xfrm>
              <a:prstGeom prst="round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Graphic 39" descr="Checkmark with solid fill">
                <a:extLst>
                  <a:ext uri="{FF2B5EF4-FFF2-40B4-BE49-F238E27FC236}">
                    <a16:creationId xmlns:a16="http://schemas.microsoft.com/office/drawing/2014/main" id="{08C8DB45-280B-2E3E-9DE4-CD4EB44E71C8}"/>
                  </a:ext>
                </a:extLst>
              </p:cNvPr>
              <p:cNvSpPr/>
              <p:nvPr/>
            </p:nvSpPr>
            <p:spPr>
              <a:xfrm>
                <a:off x="1051440" y="2372888"/>
                <a:ext cx="420786" cy="397529"/>
              </a:xfrm>
              <a:custGeom>
                <a:avLst/>
                <a:gdLst>
                  <a:gd name="connsiteX0" fmla="*/ 401479 w 440054"/>
                  <a:gd name="connsiteY0" fmla="*/ 0 h 309086"/>
                  <a:gd name="connsiteX1" fmla="*/ 157639 w 440054"/>
                  <a:gd name="connsiteY1" fmla="*/ 230505 h 309086"/>
                  <a:gd name="connsiteX2" fmla="*/ 40481 w 440054"/>
                  <a:gd name="connsiteY2" fmla="*/ 110490 h 309086"/>
                  <a:gd name="connsiteX3" fmla="*/ 0 w 440054"/>
                  <a:gd name="connsiteY3" fmla="*/ 149066 h 309086"/>
                  <a:gd name="connsiteX4" fmla="*/ 155734 w 440054"/>
                  <a:gd name="connsiteY4" fmla="*/ 309086 h 309086"/>
                  <a:gd name="connsiteX5" fmla="*/ 196691 w 440054"/>
                  <a:gd name="connsiteY5" fmla="*/ 270986 h 309086"/>
                  <a:gd name="connsiteX6" fmla="*/ 440055 w 440054"/>
                  <a:gd name="connsiteY6" fmla="*/ 40005 h 309086"/>
                  <a:gd name="connsiteX0" fmla="*/ 401479 w 440055"/>
                  <a:gd name="connsiteY0" fmla="*/ 0 h 309086"/>
                  <a:gd name="connsiteX1" fmla="*/ 162402 w 440055"/>
                  <a:gd name="connsiteY1" fmla="*/ 201930 h 309086"/>
                  <a:gd name="connsiteX2" fmla="*/ 40481 w 440055"/>
                  <a:gd name="connsiteY2" fmla="*/ 110490 h 309086"/>
                  <a:gd name="connsiteX3" fmla="*/ 0 w 440055"/>
                  <a:gd name="connsiteY3" fmla="*/ 149066 h 309086"/>
                  <a:gd name="connsiteX4" fmla="*/ 155734 w 440055"/>
                  <a:gd name="connsiteY4" fmla="*/ 309086 h 309086"/>
                  <a:gd name="connsiteX5" fmla="*/ 196691 w 440055"/>
                  <a:gd name="connsiteY5" fmla="*/ 270986 h 309086"/>
                  <a:gd name="connsiteX6" fmla="*/ 440055 w 440055"/>
                  <a:gd name="connsiteY6" fmla="*/ 40005 h 309086"/>
                  <a:gd name="connsiteX7" fmla="*/ 401479 w 440055"/>
                  <a:gd name="connsiteY7" fmla="*/ 0 h 309086"/>
                  <a:gd name="connsiteX0" fmla="*/ 401479 w 440055"/>
                  <a:gd name="connsiteY0" fmla="*/ 0 h 332899"/>
                  <a:gd name="connsiteX1" fmla="*/ 162402 w 440055"/>
                  <a:gd name="connsiteY1" fmla="*/ 201930 h 332899"/>
                  <a:gd name="connsiteX2" fmla="*/ 40481 w 440055"/>
                  <a:gd name="connsiteY2" fmla="*/ 110490 h 332899"/>
                  <a:gd name="connsiteX3" fmla="*/ 0 w 440055"/>
                  <a:gd name="connsiteY3" fmla="*/ 149066 h 332899"/>
                  <a:gd name="connsiteX4" fmla="*/ 198597 w 440055"/>
                  <a:gd name="connsiteY4" fmla="*/ 332899 h 332899"/>
                  <a:gd name="connsiteX5" fmla="*/ 196691 w 440055"/>
                  <a:gd name="connsiteY5" fmla="*/ 270986 h 332899"/>
                  <a:gd name="connsiteX6" fmla="*/ 440055 w 440055"/>
                  <a:gd name="connsiteY6" fmla="*/ 40005 h 332899"/>
                  <a:gd name="connsiteX7" fmla="*/ 401479 w 440055"/>
                  <a:gd name="connsiteY7" fmla="*/ 0 h 332899"/>
                  <a:gd name="connsiteX0" fmla="*/ 401479 w 440055"/>
                  <a:gd name="connsiteY0" fmla="*/ 0 h 332899"/>
                  <a:gd name="connsiteX1" fmla="*/ 162402 w 440055"/>
                  <a:gd name="connsiteY1" fmla="*/ 201930 h 332899"/>
                  <a:gd name="connsiteX2" fmla="*/ 40481 w 440055"/>
                  <a:gd name="connsiteY2" fmla="*/ 110490 h 332899"/>
                  <a:gd name="connsiteX3" fmla="*/ 0 w 440055"/>
                  <a:gd name="connsiteY3" fmla="*/ 149066 h 332899"/>
                  <a:gd name="connsiteX4" fmla="*/ 198597 w 440055"/>
                  <a:gd name="connsiteY4" fmla="*/ 332899 h 332899"/>
                  <a:gd name="connsiteX5" fmla="*/ 258604 w 440055"/>
                  <a:gd name="connsiteY5" fmla="*/ 266224 h 332899"/>
                  <a:gd name="connsiteX6" fmla="*/ 440055 w 440055"/>
                  <a:gd name="connsiteY6" fmla="*/ 40005 h 332899"/>
                  <a:gd name="connsiteX7" fmla="*/ 401479 w 440055"/>
                  <a:gd name="connsiteY7" fmla="*/ 0 h 332899"/>
                  <a:gd name="connsiteX0" fmla="*/ 401479 w 440055"/>
                  <a:gd name="connsiteY0" fmla="*/ 0 h 332899"/>
                  <a:gd name="connsiteX1" fmla="*/ 162402 w 440055"/>
                  <a:gd name="connsiteY1" fmla="*/ 201930 h 332899"/>
                  <a:gd name="connsiteX2" fmla="*/ 40481 w 440055"/>
                  <a:gd name="connsiteY2" fmla="*/ 110490 h 332899"/>
                  <a:gd name="connsiteX3" fmla="*/ 0 w 440055"/>
                  <a:gd name="connsiteY3" fmla="*/ 149066 h 332899"/>
                  <a:gd name="connsiteX4" fmla="*/ 198597 w 440055"/>
                  <a:gd name="connsiteY4" fmla="*/ 332899 h 332899"/>
                  <a:gd name="connsiteX5" fmla="*/ 241142 w 440055"/>
                  <a:gd name="connsiteY5" fmla="*/ 259874 h 332899"/>
                  <a:gd name="connsiteX6" fmla="*/ 440055 w 440055"/>
                  <a:gd name="connsiteY6" fmla="*/ 40005 h 332899"/>
                  <a:gd name="connsiteX7" fmla="*/ 401479 w 440055"/>
                  <a:gd name="connsiteY7" fmla="*/ 0 h 332899"/>
                  <a:gd name="connsiteX0" fmla="*/ 401479 w 440055"/>
                  <a:gd name="connsiteY0" fmla="*/ 0 h 332899"/>
                  <a:gd name="connsiteX1" fmla="*/ 190977 w 440055"/>
                  <a:gd name="connsiteY1" fmla="*/ 228918 h 332899"/>
                  <a:gd name="connsiteX2" fmla="*/ 40481 w 440055"/>
                  <a:gd name="connsiteY2" fmla="*/ 110490 h 332899"/>
                  <a:gd name="connsiteX3" fmla="*/ 0 w 440055"/>
                  <a:gd name="connsiteY3" fmla="*/ 149066 h 332899"/>
                  <a:gd name="connsiteX4" fmla="*/ 198597 w 440055"/>
                  <a:gd name="connsiteY4" fmla="*/ 332899 h 332899"/>
                  <a:gd name="connsiteX5" fmla="*/ 241142 w 440055"/>
                  <a:gd name="connsiteY5" fmla="*/ 259874 h 332899"/>
                  <a:gd name="connsiteX6" fmla="*/ 440055 w 440055"/>
                  <a:gd name="connsiteY6" fmla="*/ 40005 h 332899"/>
                  <a:gd name="connsiteX7" fmla="*/ 401479 w 440055"/>
                  <a:gd name="connsiteY7" fmla="*/ 0 h 332899"/>
                  <a:gd name="connsiteX0" fmla="*/ 401479 w 440055"/>
                  <a:gd name="connsiteY0" fmla="*/ 0 h 332899"/>
                  <a:gd name="connsiteX1" fmla="*/ 190977 w 440055"/>
                  <a:gd name="connsiteY1" fmla="*/ 228918 h 332899"/>
                  <a:gd name="connsiteX2" fmla="*/ 40481 w 440055"/>
                  <a:gd name="connsiteY2" fmla="*/ 110490 h 332899"/>
                  <a:gd name="connsiteX3" fmla="*/ 0 w 440055"/>
                  <a:gd name="connsiteY3" fmla="*/ 149066 h 332899"/>
                  <a:gd name="connsiteX4" fmla="*/ 198597 w 440055"/>
                  <a:gd name="connsiteY4" fmla="*/ 332899 h 332899"/>
                  <a:gd name="connsiteX5" fmla="*/ 241142 w 440055"/>
                  <a:gd name="connsiteY5" fmla="*/ 259874 h 332899"/>
                  <a:gd name="connsiteX6" fmla="*/ 440055 w 440055"/>
                  <a:gd name="connsiteY6" fmla="*/ 44767 h 332899"/>
                  <a:gd name="connsiteX7" fmla="*/ 401479 w 440055"/>
                  <a:gd name="connsiteY7" fmla="*/ 0 h 332899"/>
                  <a:gd name="connsiteX0" fmla="*/ 401479 w 401479"/>
                  <a:gd name="connsiteY0" fmla="*/ 0 h 332899"/>
                  <a:gd name="connsiteX1" fmla="*/ 190977 w 401479"/>
                  <a:gd name="connsiteY1" fmla="*/ 228918 h 332899"/>
                  <a:gd name="connsiteX2" fmla="*/ 40481 w 401479"/>
                  <a:gd name="connsiteY2" fmla="*/ 110490 h 332899"/>
                  <a:gd name="connsiteX3" fmla="*/ 0 w 401479"/>
                  <a:gd name="connsiteY3" fmla="*/ 149066 h 332899"/>
                  <a:gd name="connsiteX4" fmla="*/ 198597 w 401479"/>
                  <a:gd name="connsiteY4" fmla="*/ 332899 h 332899"/>
                  <a:gd name="connsiteX5" fmla="*/ 241142 w 401479"/>
                  <a:gd name="connsiteY5" fmla="*/ 259874 h 332899"/>
                  <a:gd name="connsiteX6" fmla="*/ 401479 w 401479"/>
                  <a:gd name="connsiteY6" fmla="*/ 0 h 332899"/>
                  <a:gd name="connsiteX0" fmla="*/ 360998 w 360998"/>
                  <a:gd name="connsiteY0" fmla="*/ 0 h 332899"/>
                  <a:gd name="connsiteX1" fmla="*/ 150496 w 360998"/>
                  <a:gd name="connsiteY1" fmla="*/ 228918 h 332899"/>
                  <a:gd name="connsiteX2" fmla="*/ 0 w 360998"/>
                  <a:gd name="connsiteY2" fmla="*/ 110490 h 332899"/>
                  <a:gd name="connsiteX3" fmla="*/ 158116 w 360998"/>
                  <a:gd name="connsiteY3" fmla="*/ 332899 h 332899"/>
                  <a:gd name="connsiteX4" fmla="*/ 200661 w 360998"/>
                  <a:gd name="connsiteY4" fmla="*/ 259874 h 332899"/>
                  <a:gd name="connsiteX5" fmla="*/ 360998 w 360998"/>
                  <a:gd name="connsiteY5" fmla="*/ 0 h 332899"/>
                  <a:gd name="connsiteX0" fmla="*/ 360998 w 361006"/>
                  <a:gd name="connsiteY0" fmla="*/ 0 h 332899"/>
                  <a:gd name="connsiteX1" fmla="*/ 150496 w 361006"/>
                  <a:gd name="connsiteY1" fmla="*/ 228918 h 332899"/>
                  <a:gd name="connsiteX2" fmla="*/ 0 w 361006"/>
                  <a:gd name="connsiteY2" fmla="*/ 110490 h 332899"/>
                  <a:gd name="connsiteX3" fmla="*/ 158116 w 361006"/>
                  <a:gd name="connsiteY3" fmla="*/ 332899 h 332899"/>
                  <a:gd name="connsiteX4" fmla="*/ 360998 w 361006"/>
                  <a:gd name="connsiteY4" fmla="*/ 0 h 332899"/>
                  <a:gd name="connsiteX0" fmla="*/ 360998 w 361005"/>
                  <a:gd name="connsiteY0" fmla="*/ 0 h 332899"/>
                  <a:gd name="connsiteX1" fmla="*/ 150496 w 361005"/>
                  <a:gd name="connsiteY1" fmla="*/ 228918 h 332899"/>
                  <a:gd name="connsiteX2" fmla="*/ 0 w 361005"/>
                  <a:gd name="connsiteY2" fmla="*/ 110490 h 332899"/>
                  <a:gd name="connsiteX3" fmla="*/ 158116 w 361005"/>
                  <a:gd name="connsiteY3" fmla="*/ 332899 h 332899"/>
                  <a:gd name="connsiteX4" fmla="*/ 360998 w 361005"/>
                  <a:gd name="connsiteY4" fmla="*/ 0 h 332899"/>
                  <a:gd name="connsiteX0" fmla="*/ 360998 w 361005"/>
                  <a:gd name="connsiteY0" fmla="*/ 0 h 332899"/>
                  <a:gd name="connsiteX1" fmla="*/ 145734 w 361005"/>
                  <a:gd name="connsiteY1" fmla="*/ 186056 h 332899"/>
                  <a:gd name="connsiteX2" fmla="*/ 0 w 361005"/>
                  <a:gd name="connsiteY2" fmla="*/ 110490 h 332899"/>
                  <a:gd name="connsiteX3" fmla="*/ 158116 w 361005"/>
                  <a:gd name="connsiteY3" fmla="*/ 332899 h 332899"/>
                  <a:gd name="connsiteX4" fmla="*/ 360998 w 361005"/>
                  <a:gd name="connsiteY4" fmla="*/ 0 h 332899"/>
                  <a:gd name="connsiteX0" fmla="*/ 438785 w 438789"/>
                  <a:gd name="connsiteY0" fmla="*/ 0 h 432911"/>
                  <a:gd name="connsiteX1" fmla="*/ 145734 w 438789"/>
                  <a:gd name="connsiteY1" fmla="*/ 286068 h 432911"/>
                  <a:gd name="connsiteX2" fmla="*/ 0 w 438789"/>
                  <a:gd name="connsiteY2" fmla="*/ 210502 h 432911"/>
                  <a:gd name="connsiteX3" fmla="*/ 158116 w 438789"/>
                  <a:gd name="connsiteY3" fmla="*/ 432911 h 432911"/>
                  <a:gd name="connsiteX4" fmla="*/ 438785 w 438789"/>
                  <a:gd name="connsiteY4" fmla="*/ 0 h 432911"/>
                  <a:gd name="connsiteX0" fmla="*/ 438785 w 438785"/>
                  <a:gd name="connsiteY0" fmla="*/ 0 h 432911"/>
                  <a:gd name="connsiteX1" fmla="*/ 145734 w 438785"/>
                  <a:gd name="connsiteY1" fmla="*/ 286068 h 432911"/>
                  <a:gd name="connsiteX2" fmla="*/ 0 w 438785"/>
                  <a:gd name="connsiteY2" fmla="*/ 210502 h 432911"/>
                  <a:gd name="connsiteX3" fmla="*/ 158116 w 438785"/>
                  <a:gd name="connsiteY3" fmla="*/ 432911 h 432911"/>
                  <a:gd name="connsiteX4" fmla="*/ 438785 w 438785"/>
                  <a:gd name="connsiteY4" fmla="*/ 0 h 432911"/>
                  <a:gd name="connsiteX0" fmla="*/ 438785 w 450432"/>
                  <a:gd name="connsiteY0" fmla="*/ 5471 h 438382"/>
                  <a:gd name="connsiteX1" fmla="*/ 145734 w 450432"/>
                  <a:gd name="connsiteY1" fmla="*/ 291539 h 438382"/>
                  <a:gd name="connsiteX2" fmla="*/ 0 w 450432"/>
                  <a:gd name="connsiteY2" fmla="*/ 215973 h 438382"/>
                  <a:gd name="connsiteX3" fmla="*/ 158116 w 450432"/>
                  <a:gd name="connsiteY3" fmla="*/ 438382 h 438382"/>
                  <a:gd name="connsiteX4" fmla="*/ 369281 w 450432"/>
                  <a:gd name="connsiteY4" fmla="*/ 129065 h 438382"/>
                  <a:gd name="connsiteX5" fmla="*/ 438785 w 450432"/>
                  <a:gd name="connsiteY5" fmla="*/ 5471 h 438382"/>
                  <a:gd name="connsiteX0" fmla="*/ 438785 w 499128"/>
                  <a:gd name="connsiteY0" fmla="*/ 15935 h 448846"/>
                  <a:gd name="connsiteX1" fmla="*/ 145734 w 499128"/>
                  <a:gd name="connsiteY1" fmla="*/ 302003 h 448846"/>
                  <a:gd name="connsiteX2" fmla="*/ 0 w 499128"/>
                  <a:gd name="connsiteY2" fmla="*/ 226437 h 448846"/>
                  <a:gd name="connsiteX3" fmla="*/ 158116 w 499128"/>
                  <a:gd name="connsiteY3" fmla="*/ 448846 h 448846"/>
                  <a:gd name="connsiteX4" fmla="*/ 480406 w 499128"/>
                  <a:gd name="connsiteY4" fmla="*/ 63329 h 448846"/>
                  <a:gd name="connsiteX5" fmla="*/ 438785 w 499128"/>
                  <a:gd name="connsiteY5" fmla="*/ 15935 h 448846"/>
                  <a:gd name="connsiteX0" fmla="*/ 438785 w 480406"/>
                  <a:gd name="connsiteY0" fmla="*/ 7523 h 440434"/>
                  <a:gd name="connsiteX1" fmla="*/ 145734 w 480406"/>
                  <a:gd name="connsiteY1" fmla="*/ 293591 h 440434"/>
                  <a:gd name="connsiteX2" fmla="*/ 0 w 480406"/>
                  <a:gd name="connsiteY2" fmla="*/ 218025 h 440434"/>
                  <a:gd name="connsiteX3" fmla="*/ 158116 w 480406"/>
                  <a:gd name="connsiteY3" fmla="*/ 440434 h 440434"/>
                  <a:gd name="connsiteX4" fmla="*/ 480406 w 480406"/>
                  <a:gd name="connsiteY4" fmla="*/ 54917 h 440434"/>
                  <a:gd name="connsiteX5" fmla="*/ 438785 w 480406"/>
                  <a:gd name="connsiteY5" fmla="*/ 7523 h 440434"/>
                  <a:gd name="connsiteX0" fmla="*/ 438785 w 480406"/>
                  <a:gd name="connsiteY0" fmla="*/ 7523 h 440434"/>
                  <a:gd name="connsiteX1" fmla="*/ 145734 w 480406"/>
                  <a:gd name="connsiteY1" fmla="*/ 293591 h 440434"/>
                  <a:gd name="connsiteX2" fmla="*/ 0 w 480406"/>
                  <a:gd name="connsiteY2" fmla="*/ 218025 h 440434"/>
                  <a:gd name="connsiteX3" fmla="*/ 158116 w 480406"/>
                  <a:gd name="connsiteY3" fmla="*/ 440434 h 440434"/>
                  <a:gd name="connsiteX4" fmla="*/ 480406 w 480406"/>
                  <a:gd name="connsiteY4" fmla="*/ 54917 h 440434"/>
                  <a:gd name="connsiteX5" fmla="*/ 438785 w 480406"/>
                  <a:gd name="connsiteY5" fmla="*/ 7523 h 440434"/>
                  <a:gd name="connsiteX0" fmla="*/ 438785 w 480406"/>
                  <a:gd name="connsiteY0" fmla="*/ 7523 h 440434"/>
                  <a:gd name="connsiteX1" fmla="*/ 145734 w 480406"/>
                  <a:gd name="connsiteY1" fmla="*/ 293591 h 440434"/>
                  <a:gd name="connsiteX2" fmla="*/ 0 w 480406"/>
                  <a:gd name="connsiteY2" fmla="*/ 218025 h 440434"/>
                  <a:gd name="connsiteX3" fmla="*/ 158116 w 480406"/>
                  <a:gd name="connsiteY3" fmla="*/ 440434 h 440434"/>
                  <a:gd name="connsiteX4" fmla="*/ 480406 w 480406"/>
                  <a:gd name="connsiteY4" fmla="*/ 54917 h 440434"/>
                  <a:gd name="connsiteX5" fmla="*/ 438785 w 480406"/>
                  <a:gd name="connsiteY5" fmla="*/ 7523 h 440434"/>
                  <a:gd name="connsiteX0" fmla="*/ 438785 w 480406"/>
                  <a:gd name="connsiteY0" fmla="*/ 7523 h 440434"/>
                  <a:gd name="connsiteX1" fmla="*/ 145734 w 480406"/>
                  <a:gd name="connsiteY1" fmla="*/ 293591 h 440434"/>
                  <a:gd name="connsiteX2" fmla="*/ 0 w 480406"/>
                  <a:gd name="connsiteY2" fmla="*/ 218025 h 440434"/>
                  <a:gd name="connsiteX3" fmla="*/ 45430 w 480406"/>
                  <a:gd name="connsiteY3" fmla="*/ 286692 h 440434"/>
                  <a:gd name="connsiteX4" fmla="*/ 158116 w 480406"/>
                  <a:gd name="connsiteY4" fmla="*/ 440434 h 440434"/>
                  <a:gd name="connsiteX5" fmla="*/ 480406 w 480406"/>
                  <a:gd name="connsiteY5" fmla="*/ 54917 h 440434"/>
                  <a:gd name="connsiteX6" fmla="*/ 438785 w 480406"/>
                  <a:gd name="connsiteY6" fmla="*/ 7523 h 440434"/>
                  <a:gd name="connsiteX0" fmla="*/ 438785 w 480406"/>
                  <a:gd name="connsiteY0" fmla="*/ 7523 h 440434"/>
                  <a:gd name="connsiteX1" fmla="*/ 145734 w 480406"/>
                  <a:gd name="connsiteY1" fmla="*/ 293591 h 440434"/>
                  <a:gd name="connsiteX2" fmla="*/ 0 w 480406"/>
                  <a:gd name="connsiteY2" fmla="*/ 218025 h 440434"/>
                  <a:gd name="connsiteX3" fmla="*/ 13680 w 480406"/>
                  <a:gd name="connsiteY3" fmla="*/ 278754 h 440434"/>
                  <a:gd name="connsiteX4" fmla="*/ 158116 w 480406"/>
                  <a:gd name="connsiteY4" fmla="*/ 440434 h 440434"/>
                  <a:gd name="connsiteX5" fmla="*/ 480406 w 480406"/>
                  <a:gd name="connsiteY5" fmla="*/ 54917 h 440434"/>
                  <a:gd name="connsiteX6" fmla="*/ 438785 w 480406"/>
                  <a:gd name="connsiteY6" fmla="*/ 7523 h 440434"/>
                  <a:gd name="connsiteX0" fmla="*/ 438785 w 480406"/>
                  <a:gd name="connsiteY0" fmla="*/ 0 h 432911"/>
                  <a:gd name="connsiteX1" fmla="*/ 145734 w 480406"/>
                  <a:gd name="connsiteY1" fmla="*/ 286068 h 432911"/>
                  <a:gd name="connsiteX2" fmla="*/ 0 w 480406"/>
                  <a:gd name="connsiteY2" fmla="*/ 210502 h 432911"/>
                  <a:gd name="connsiteX3" fmla="*/ 13680 w 480406"/>
                  <a:gd name="connsiteY3" fmla="*/ 271231 h 432911"/>
                  <a:gd name="connsiteX4" fmla="*/ 158116 w 480406"/>
                  <a:gd name="connsiteY4" fmla="*/ 432911 h 432911"/>
                  <a:gd name="connsiteX5" fmla="*/ 480406 w 480406"/>
                  <a:gd name="connsiteY5" fmla="*/ 47394 h 432911"/>
                  <a:gd name="connsiteX6" fmla="*/ 438785 w 480406"/>
                  <a:gd name="connsiteY6" fmla="*/ 0 h 432911"/>
                  <a:gd name="connsiteX0" fmla="*/ 438785 w 466118"/>
                  <a:gd name="connsiteY0" fmla="*/ 0 h 432911"/>
                  <a:gd name="connsiteX1" fmla="*/ 145734 w 466118"/>
                  <a:gd name="connsiteY1" fmla="*/ 286068 h 432911"/>
                  <a:gd name="connsiteX2" fmla="*/ 0 w 466118"/>
                  <a:gd name="connsiteY2" fmla="*/ 210502 h 432911"/>
                  <a:gd name="connsiteX3" fmla="*/ 13680 w 466118"/>
                  <a:gd name="connsiteY3" fmla="*/ 271231 h 432911"/>
                  <a:gd name="connsiteX4" fmla="*/ 158116 w 466118"/>
                  <a:gd name="connsiteY4" fmla="*/ 432911 h 432911"/>
                  <a:gd name="connsiteX5" fmla="*/ 466118 w 466118"/>
                  <a:gd name="connsiteY5" fmla="*/ 72794 h 432911"/>
                  <a:gd name="connsiteX6" fmla="*/ 438785 w 466118"/>
                  <a:gd name="connsiteY6" fmla="*/ 0 h 432911"/>
                  <a:gd name="connsiteX0" fmla="*/ 438785 w 466118"/>
                  <a:gd name="connsiteY0" fmla="*/ 0 h 432911"/>
                  <a:gd name="connsiteX1" fmla="*/ 145734 w 466118"/>
                  <a:gd name="connsiteY1" fmla="*/ 286068 h 432911"/>
                  <a:gd name="connsiteX2" fmla="*/ 0 w 466118"/>
                  <a:gd name="connsiteY2" fmla="*/ 210502 h 432911"/>
                  <a:gd name="connsiteX3" fmla="*/ 13680 w 466118"/>
                  <a:gd name="connsiteY3" fmla="*/ 271231 h 432911"/>
                  <a:gd name="connsiteX4" fmla="*/ 158116 w 466118"/>
                  <a:gd name="connsiteY4" fmla="*/ 432911 h 432911"/>
                  <a:gd name="connsiteX5" fmla="*/ 466118 w 466118"/>
                  <a:gd name="connsiteY5" fmla="*/ 72794 h 432911"/>
                  <a:gd name="connsiteX6" fmla="*/ 438785 w 466118"/>
                  <a:gd name="connsiteY6" fmla="*/ 0 h 432911"/>
                  <a:gd name="connsiteX0" fmla="*/ 438785 w 466118"/>
                  <a:gd name="connsiteY0" fmla="*/ 0 h 432911"/>
                  <a:gd name="connsiteX1" fmla="*/ 145734 w 466118"/>
                  <a:gd name="connsiteY1" fmla="*/ 286068 h 432911"/>
                  <a:gd name="connsiteX2" fmla="*/ 0 w 466118"/>
                  <a:gd name="connsiteY2" fmla="*/ 210502 h 432911"/>
                  <a:gd name="connsiteX3" fmla="*/ 13680 w 466118"/>
                  <a:gd name="connsiteY3" fmla="*/ 271231 h 432911"/>
                  <a:gd name="connsiteX4" fmla="*/ 158116 w 466118"/>
                  <a:gd name="connsiteY4" fmla="*/ 432911 h 432911"/>
                  <a:gd name="connsiteX5" fmla="*/ 466118 w 466118"/>
                  <a:gd name="connsiteY5" fmla="*/ 72794 h 432911"/>
                  <a:gd name="connsiteX6" fmla="*/ 438785 w 466118"/>
                  <a:gd name="connsiteY6" fmla="*/ 0 h 43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6118" h="432911">
                    <a:moveTo>
                      <a:pt x="438785" y="0"/>
                    </a:moveTo>
                    <a:lnTo>
                      <a:pt x="145734" y="286068"/>
                    </a:lnTo>
                    <a:lnTo>
                      <a:pt x="0" y="210502"/>
                    </a:lnTo>
                    <a:lnTo>
                      <a:pt x="13680" y="271231"/>
                    </a:lnTo>
                    <a:lnTo>
                      <a:pt x="158116" y="432911"/>
                    </a:lnTo>
                    <a:cubicBezTo>
                      <a:pt x="211726" y="354926"/>
                      <a:pt x="304973" y="265552"/>
                      <a:pt x="466118" y="72794"/>
                    </a:cubicBezTo>
                    <a:cubicBezTo>
                      <a:pt x="457334" y="41917"/>
                      <a:pt x="450644" y="39596"/>
                      <a:pt x="4387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4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1996FB7-BC68-AE02-1065-8E765D36A6EA}"/>
              </a:ext>
            </a:extLst>
          </p:cNvPr>
          <p:cNvGrpSpPr/>
          <p:nvPr/>
        </p:nvGrpSpPr>
        <p:grpSpPr>
          <a:xfrm>
            <a:off x="987228" y="3205479"/>
            <a:ext cx="4232472" cy="484607"/>
            <a:chOff x="987228" y="3205479"/>
            <a:chExt cx="4232472" cy="48460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5F96C45-91E5-E2AD-ECEC-C86635489FB5}"/>
                </a:ext>
              </a:extLst>
            </p:cNvPr>
            <p:cNvSpPr txBox="1"/>
            <p:nvPr/>
          </p:nvSpPr>
          <p:spPr>
            <a:xfrm>
              <a:off x="1485079" y="3261051"/>
              <a:ext cx="3734621" cy="4290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marL="0" indent="0">
                <a:buNone/>
              </a:pPr>
              <a:r>
                <a:rPr lang="en-US"/>
                <a:t>Replace 10-inch ductile iron discharge piping in the wet well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9FB43FA-8195-E2E2-CD90-E77AE1191C32}"/>
                </a:ext>
              </a:extLst>
            </p:cNvPr>
            <p:cNvGrpSpPr/>
            <p:nvPr/>
          </p:nvGrpSpPr>
          <p:grpSpPr>
            <a:xfrm>
              <a:off x="987228" y="3205479"/>
              <a:ext cx="484998" cy="441504"/>
              <a:chOff x="987228" y="2372888"/>
              <a:chExt cx="484998" cy="441504"/>
            </a:xfrm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E93614F3-5E7C-A50F-332E-B9FE6F4B8CBD}"/>
                  </a:ext>
                </a:extLst>
              </p:cNvPr>
              <p:cNvSpPr/>
              <p:nvPr/>
            </p:nvSpPr>
            <p:spPr>
              <a:xfrm>
                <a:off x="987228" y="2480888"/>
                <a:ext cx="341737" cy="333504"/>
              </a:xfrm>
              <a:prstGeom prst="round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Graphic 39" descr="Checkmark with solid fill">
                <a:extLst>
                  <a:ext uri="{FF2B5EF4-FFF2-40B4-BE49-F238E27FC236}">
                    <a16:creationId xmlns:a16="http://schemas.microsoft.com/office/drawing/2014/main" id="{EBCD1139-C9D7-0BF5-4437-2A86B085400A}"/>
                  </a:ext>
                </a:extLst>
              </p:cNvPr>
              <p:cNvSpPr/>
              <p:nvPr/>
            </p:nvSpPr>
            <p:spPr>
              <a:xfrm>
                <a:off x="1051440" y="2372888"/>
                <a:ext cx="420786" cy="397529"/>
              </a:xfrm>
              <a:custGeom>
                <a:avLst/>
                <a:gdLst>
                  <a:gd name="connsiteX0" fmla="*/ 401479 w 440054"/>
                  <a:gd name="connsiteY0" fmla="*/ 0 h 309086"/>
                  <a:gd name="connsiteX1" fmla="*/ 157639 w 440054"/>
                  <a:gd name="connsiteY1" fmla="*/ 230505 h 309086"/>
                  <a:gd name="connsiteX2" fmla="*/ 40481 w 440054"/>
                  <a:gd name="connsiteY2" fmla="*/ 110490 h 309086"/>
                  <a:gd name="connsiteX3" fmla="*/ 0 w 440054"/>
                  <a:gd name="connsiteY3" fmla="*/ 149066 h 309086"/>
                  <a:gd name="connsiteX4" fmla="*/ 155734 w 440054"/>
                  <a:gd name="connsiteY4" fmla="*/ 309086 h 309086"/>
                  <a:gd name="connsiteX5" fmla="*/ 196691 w 440054"/>
                  <a:gd name="connsiteY5" fmla="*/ 270986 h 309086"/>
                  <a:gd name="connsiteX6" fmla="*/ 440055 w 440054"/>
                  <a:gd name="connsiteY6" fmla="*/ 40005 h 309086"/>
                  <a:gd name="connsiteX0" fmla="*/ 401479 w 440055"/>
                  <a:gd name="connsiteY0" fmla="*/ 0 h 309086"/>
                  <a:gd name="connsiteX1" fmla="*/ 162402 w 440055"/>
                  <a:gd name="connsiteY1" fmla="*/ 201930 h 309086"/>
                  <a:gd name="connsiteX2" fmla="*/ 40481 w 440055"/>
                  <a:gd name="connsiteY2" fmla="*/ 110490 h 309086"/>
                  <a:gd name="connsiteX3" fmla="*/ 0 w 440055"/>
                  <a:gd name="connsiteY3" fmla="*/ 149066 h 309086"/>
                  <a:gd name="connsiteX4" fmla="*/ 155734 w 440055"/>
                  <a:gd name="connsiteY4" fmla="*/ 309086 h 309086"/>
                  <a:gd name="connsiteX5" fmla="*/ 196691 w 440055"/>
                  <a:gd name="connsiteY5" fmla="*/ 270986 h 309086"/>
                  <a:gd name="connsiteX6" fmla="*/ 440055 w 440055"/>
                  <a:gd name="connsiteY6" fmla="*/ 40005 h 309086"/>
                  <a:gd name="connsiteX7" fmla="*/ 401479 w 440055"/>
                  <a:gd name="connsiteY7" fmla="*/ 0 h 309086"/>
                  <a:gd name="connsiteX0" fmla="*/ 401479 w 440055"/>
                  <a:gd name="connsiteY0" fmla="*/ 0 h 332899"/>
                  <a:gd name="connsiteX1" fmla="*/ 162402 w 440055"/>
                  <a:gd name="connsiteY1" fmla="*/ 201930 h 332899"/>
                  <a:gd name="connsiteX2" fmla="*/ 40481 w 440055"/>
                  <a:gd name="connsiteY2" fmla="*/ 110490 h 332899"/>
                  <a:gd name="connsiteX3" fmla="*/ 0 w 440055"/>
                  <a:gd name="connsiteY3" fmla="*/ 149066 h 332899"/>
                  <a:gd name="connsiteX4" fmla="*/ 198597 w 440055"/>
                  <a:gd name="connsiteY4" fmla="*/ 332899 h 332899"/>
                  <a:gd name="connsiteX5" fmla="*/ 196691 w 440055"/>
                  <a:gd name="connsiteY5" fmla="*/ 270986 h 332899"/>
                  <a:gd name="connsiteX6" fmla="*/ 440055 w 440055"/>
                  <a:gd name="connsiteY6" fmla="*/ 40005 h 332899"/>
                  <a:gd name="connsiteX7" fmla="*/ 401479 w 440055"/>
                  <a:gd name="connsiteY7" fmla="*/ 0 h 332899"/>
                  <a:gd name="connsiteX0" fmla="*/ 401479 w 440055"/>
                  <a:gd name="connsiteY0" fmla="*/ 0 h 332899"/>
                  <a:gd name="connsiteX1" fmla="*/ 162402 w 440055"/>
                  <a:gd name="connsiteY1" fmla="*/ 201930 h 332899"/>
                  <a:gd name="connsiteX2" fmla="*/ 40481 w 440055"/>
                  <a:gd name="connsiteY2" fmla="*/ 110490 h 332899"/>
                  <a:gd name="connsiteX3" fmla="*/ 0 w 440055"/>
                  <a:gd name="connsiteY3" fmla="*/ 149066 h 332899"/>
                  <a:gd name="connsiteX4" fmla="*/ 198597 w 440055"/>
                  <a:gd name="connsiteY4" fmla="*/ 332899 h 332899"/>
                  <a:gd name="connsiteX5" fmla="*/ 258604 w 440055"/>
                  <a:gd name="connsiteY5" fmla="*/ 266224 h 332899"/>
                  <a:gd name="connsiteX6" fmla="*/ 440055 w 440055"/>
                  <a:gd name="connsiteY6" fmla="*/ 40005 h 332899"/>
                  <a:gd name="connsiteX7" fmla="*/ 401479 w 440055"/>
                  <a:gd name="connsiteY7" fmla="*/ 0 h 332899"/>
                  <a:gd name="connsiteX0" fmla="*/ 401479 w 440055"/>
                  <a:gd name="connsiteY0" fmla="*/ 0 h 332899"/>
                  <a:gd name="connsiteX1" fmla="*/ 162402 w 440055"/>
                  <a:gd name="connsiteY1" fmla="*/ 201930 h 332899"/>
                  <a:gd name="connsiteX2" fmla="*/ 40481 w 440055"/>
                  <a:gd name="connsiteY2" fmla="*/ 110490 h 332899"/>
                  <a:gd name="connsiteX3" fmla="*/ 0 w 440055"/>
                  <a:gd name="connsiteY3" fmla="*/ 149066 h 332899"/>
                  <a:gd name="connsiteX4" fmla="*/ 198597 w 440055"/>
                  <a:gd name="connsiteY4" fmla="*/ 332899 h 332899"/>
                  <a:gd name="connsiteX5" fmla="*/ 241142 w 440055"/>
                  <a:gd name="connsiteY5" fmla="*/ 259874 h 332899"/>
                  <a:gd name="connsiteX6" fmla="*/ 440055 w 440055"/>
                  <a:gd name="connsiteY6" fmla="*/ 40005 h 332899"/>
                  <a:gd name="connsiteX7" fmla="*/ 401479 w 440055"/>
                  <a:gd name="connsiteY7" fmla="*/ 0 h 332899"/>
                  <a:gd name="connsiteX0" fmla="*/ 401479 w 440055"/>
                  <a:gd name="connsiteY0" fmla="*/ 0 h 332899"/>
                  <a:gd name="connsiteX1" fmla="*/ 190977 w 440055"/>
                  <a:gd name="connsiteY1" fmla="*/ 228918 h 332899"/>
                  <a:gd name="connsiteX2" fmla="*/ 40481 w 440055"/>
                  <a:gd name="connsiteY2" fmla="*/ 110490 h 332899"/>
                  <a:gd name="connsiteX3" fmla="*/ 0 w 440055"/>
                  <a:gd name="connsiteY3" fmla="*/ 149066 h 332899"/>
                  <a:gd name="connsiteX4" fmla="*/ 198597 w 440055"/>
                  <a:gd name="connsiteY4" fmla="*/ 332899 h 332899"/>
                  <a:gd name="connsiteX5" fmla="*/ 241142 w 440055"/>
                  <a:gd name="connsiteY5" fmla="*/ 259874 h 332899"/>
                  <a:gd name="connsiteX6" fmla="*/ 440055 w 440055"/>
                  <a:gd name="connsiteY6" fmla="*/ 40005 h 332899"/>
                  <a:gd name="connsiteX7" fmla="*/ 401479 w 440055"/>
                  <a:gd name="connsiteY7" fmla="*/ 0 h 332899"/>
                  <a:gd name="connsiteX0" fmla="*/ 401479 w 440055"/>
                  <a:gd name="connsiteY0" fmla="*/ 0 h 332899"/>
                  <a:gd name="connsiteX1" fmla="*/ 190977 w 440055"/>
                  <a:gd name="connsiteY1" fmla="*/ 228918 h 332899"/>
                  <a:gd name="connsiteX2" fmla="*/ 40481 w 440055"/>
                  <a:gd name="connsiteY2" fmla="*/ 110490 h 332899"/>
                  <a:gd name="connsiteX3" fmla="*/ 0 w 440055"/>
                  <a:gd name="connsiteY3" fmla="*/ 149066 h 332899"/>
                  <a:gd name="connsiteX4" fmla="*/ 198597 w 440055"/>
                  <a:gd name="connsiteY4" fmla="*/ 332899 h 332899"/>
                  <a:gd name="connsiteX5" fmla="*/ 241142 w 440055"/>
                  <a:gd name="connsiteY5" fmla="*/ 259874 h 332899"/>
                  <a:gd name="connsiteX6" fmla="*/ 440055 w 440055"/>
                  <a:gd name="connsiteY6" fmla="*/ 44767 h 332899"/>
                  <a:gd name="connsiteX7" fmla="*/ 401479 w 440055"/>
                  <a:gd name="connsiteY7" fmla="*/ 0 h 332899"/>
                  <a:gd name="connsiteX0" fmla="*/ 401479 w 401479"/>
                  <a:gd name="connsiteY0" fmla="*/ 0 h 332899"/>
                  <a:gd name="connsiteX1" fmla="*/ 190977 w 401479"/>
                  <a:gd name="connsiteY1" fmla="*/ 228918 h 332899"/>
                  <a:gd name="connsiteX2" fmla="*/ 40481 w 401479"/>
                  <a:gd name="connsiteY2" fmla="*/ 110490 h 332899"/>
                  <a:gd name="connsiteX3" fmla="*/ 0 w 401479"/>
                  <a:gd name="connsiteY3" fmla="*/ 149066 h 332899"/>
                  <a:gd name="connsiteX4" fmla="*/ 198597 w 401479"/>
                  <a:gd name="connsiteY4" fmla="*/ 332899 h 332899"/>
                  <a:gd name="connsiteX5" fmla="*/ 241142 w 401479"/>
                  <a:gd name="connsiteY5" fmla="*/ 259874 h 332899"/>
                  <a:gd name="connsiteX6" fmla="*/ 401479 w 401479"/>
                  <a:gd name="connsiteY6" fmla="*/ 0 h 332899"/>
                  <a:gd name="connsiteX0" fmla="*/ 360998 w 360998"/>
                  <a:gd name="connsiteY0" fmla="*/ 0 h 332899"/>
                  <a:gd name="connsiteX1" fmla="*/ 150496 w 360998"/>
                  <a:gd name="connsiteY1" fmla="*/ 228918 h 332899"/>
                  <a:gd name="connsiteX2" fmla="*/ 0 w 360998"/>
                  <a:gd name="connsiteY2" fmla="*/ 110490 h 332899"/>
                  <a:gd name="connsiteX3" fmla="*/ 158116 w 360998"/>
                  <a:gd name="connsiteY3" fmla="*/ 332899 h 332899"/>
                  <a:gd name="connsiteX4" fmla="*/ 200661 w 360998"/>
                  <a:gd name="connsiteY4" fmla="*/ 259874 h 332899"/>
                  <a:gd name="connsiteX5" fmla="*/ 360998 w 360998"/>
                  <a:gd name="connsiteY5" fmla="*/ 0 h 332899"/>
                  <a:gd name="connsiteX0" fmla="*/ 360998 w 361006"/>
                  <a:gd name="connsiteY0" fmla="*/ 0 h 332899"/>
                  <a:gd name="connsiteX1" fmla="*/ 150496 w 361006"/>
                  <a:gd name="connsiteY1" fmla="*/ 228918 h 332899"/>
                  <a:gd name="connsiteX2" fmla="*/ 0 w 361006"/>
                  <a:gd name="connsiteY2" fmla="*/ 110490 h 332899"/>
                  <a:gd name="connsiteX3" fmla="*/ 158116 w 361006"/>
                  <a:gd name="connsiteY3" fmla="*/ 332899 h 332899"/>
                  <a:gd name="connsiteX4" fmla="*/ 360998 w 361006"/>
                  <a:gd name="connsiteY4" fmla="*/ 0 h 332899"/>
                  <a:gd name="connsiteX0" fmla="*/ 360998 w 361005"/>
                  <a:gd name="connsiteY0" fmla="*/ 0 h 332899"/>
                  <a:gd name="connsiteX1" fmla="*/ 150496 w 361005"/>
                  <a:gd name="connsiteY1" fmla="*/ 228918 h 332899"/>
                  <a:gd name="connsiteX2" fmla="*/ 0 w 361005"/>
                  <a:gd name="connsiteY2" fmla="*/ 110490 h 332899"/>
                  <a:gd name="connsiteX3" fmla="*/ 158116 w 361005"/>
                  <a:gd name="connsiteY3" fmla="*/ 332899 h 332899"/>
                  <a:gd name="connsiteX4" fmla="*/ 360998 w 361005"/>
                  <a:gd name="connsiteY4" fmla="*/ 0 h 332899"/>
                  <a:gd name="connsiteX0" fmla="*/ 360998 w 361005"/>
                  <a:gd name="connsiteY0" fmla="*/ 0 h 332899"/>
                  <a:gd name="connsiteX1" fmla="*/ 145734 w 361005"/>
                  <a:gd name="connsiteY1" fmla="*/ 186056 h 332899"/>
                  <a:gd name="connsiteX2" fmla="*/ 0 w 361005"/>
                  <a:gd name="connsiteY2" fmla="*/ 110490 h 332899"/>
                  <a:gd name="connsiteX3" fmla="*/ 158116 w 361005"/>
                  <a:gd name="connsiteY3" fmla="*/ 332899 h 332899"/>
                  <a:gd name="connsiteX4" fmla="*/ 360998 w 361005"/>
                  <a:gd name="connsiteY4" fmla="*/ 0 h 332899"/>
                  <a:gd name="connsiteX0" fmla="*/ 438785 w 438789"/>
                  <a:gd name="connsiteY0" fmla="*/ 0 h 432911"/>
                  <a:gd name="connsiteX1" fmla="*/ 145734 w 438789"/>
                  <a:gd name="connsiteY1" fmla="*/ 286068 h 432911"/>
                  <a:gd name="connsiteX2" fmla="*/ 0 w 438789"/>
                  <a:gd name="connsiteY2" fmla="*/ 210502 h 432911"/>
                  <a:gd name="connsiteX3" fmla="*/ 158116 w 438789"/>
                  <a:gd name="connsiteY3" fmla="*/ 432911 h 432911"/>
                  <a:gd name="connsiteX4" fmla="*/ 438785 w 438789"/>
                  <a:gd name="connsiteY4" fmla="*/ 0 h 432911"/>
                  <a:gd name="connsiteX0" fmla="*/ 438785 w 438785"/>
                  <a:gd name="connsiteY0" fmla="*/ 0 h 432911"/>
                  <a:gd name="connsiteX1" fmla="*/ 145734 w 438785"/>
                  <a:gd name="connsiteY1" fmla="*/ 286068 h 432911"/>
                  <a:gd name="connsiteX2" fmla="*/ 0 w 438785"/>
                  <a:gd name="connsiteY2" fmla="*/ 210502 h 432911"/>
                  <a:gd name="connsiteX3" fmla="*/ 158116 w 438785"/>
                  <a:gd name="connsiteY3" fmla="*/ 432911 h 432911"/>
                  <a:gd name="connsiteX4" fmla="*/ 438785 w 438785"/>
                  <a:gd name="connsiteY4" fmla="*/ 0 h 432911"/>
                  <a:gd name="connsiteX0" fmla="*/ 438785 w 450432"/>
                  <a:gd name="connsiteY0" fmla="*/ 5471 h 438382"/>
                  <a:gd name="connsiteX1" fmla="*/ 145734 w 450432"/>
                  <a:gd name="connsiteY1" fmla="*/ 291539 h 438382"/>
                  <a:gd name="connsiteX2" fmla="*/ 0 w 450432"/>
                  <a:gd name="connsiteY2" fmla="*/ 215973 h 438382"/>
                  <a:gd name="connsiteX3" fmla="*/ 158116 w 450432"/>
                  <a:gd name="connsiteY3" fmla="*/ 438382 h 438382"/>
                  <a:gd name="connsiteX4" fmla="*/ 369281 w 450432"/>
                  <a:gd name="connsiteY4" fmla="*/ 129065 h 438382"/>
                  <a:gd name="connsiteX5" fmla="*/ 438785 w 450432"/>
                  <a:gd name="connsiteY5" fmla="*/ 5471 h 438382"/>
                  <a:gd name="connsiteX0" fmla="*/ 438785 w 499128"/>
                  <a:gd name="connsiteY0" fmla="*/ 15935 h 448846"/>
                  <a:gd name="connsiteX1" fmla="*/ 145734 w 499128"/>
                  <a:gd name="connsiteY1" fmla="*/ 302003 h 448846"/>
                  <a:gd name="connsiteX2" fmla="*/ 0 w 499128"/>
                  <a:gd name="connsiteY2" fmla="*/ 226437 h 448846"/>
                  <a:gd name="connsiteX3" fmla="*/ 158116 w 499128"/>
                  <a:gd name="connsiteY3" fmla="*/ 448846 h 448846"/>
                  <a:gd name="connsiteX4" fmla="*/ 480406 w 499128"/>
                  <a:gd name="connsiteY4" fmla="*/ 63329 h 448846"/>
                  <a:gd name="connsiteX5" fmla="*/ 438785 w 499128"/>
                  <a:gd name="connsiteY5" fmla="*/ 15935 h 448846"/>
                  <a:gd name="connsiteX0" fmla="*/ 438785 w 480406"/>
                  <a:gd name="connsiteY0" fmla="*/ 7523 h 440434"/>
                  <a:gd name="connsiteX1" fmla="*/ 145734 w 480406"/>
                  <a:gd name="connsiteY1" fmla="*/ 293591 h 440434"/>
                  <a:gd name="connsiteX2" fmla="*/ 0 w 480406"/>
                  <a:gd name="connsiteY2" fmla="*/ 218025 h 440434"/>
                  <a:gd name="connsiteX3" fmla="*/ 158116 w 480406"/>
                  <a:gd name="connsiteY3" fmla="*/ 440434 h 440434"/>
                  <a:gd name="connsiteX4" fmla="*/ 480406 w 480406"/>
                  <a:gd name="connsiteY4" fmla="*/ 54917 h 440434"/>
                  <a:gd name="connsiteX5" fmla="*/ 438785 w 480406"/>
                  <a:gd name="connsiteY5" fmla="*/ 7523 h 440434"/>
                  <a:gd name="connsiteX0" fmla="*/ 438785 w 480406"/>
                  <a:gd name="connsiteY0" fmla="*/ 7523 h 440434"/>
                  <a:gd name="connsiteX1" fmla="*/ 145734 w 480406"/>
                  <a:gd name="connsiteY1" fmla="*/ 293591 h 440434"/>
                  <a:gd name="connsiteX2" fmla="*/ 0 w 480406"/>
                  <a:gd name="connsiteY2" fmla="*/ 218025 h 440434"/>
                  <a:gd name="connsiteX3" fmla="*/ 158116 w 480406"/>
                  <a:gd name="connsiteY3" fmla="*/ 440434 h 440434"/>
                  <a:gd name="connsiteX4" fmla="*/ 480406 w 480406"/>
                  <a:gd name="connsiteY4" fmla="*/ 54917 h 440434"/>
                  <a:gd name="connsiteX5" fmla="*/ 438785 w 480406"/>
                  <a:gd name="connsiteY5" fmla="*/ 7523 h 440434"/>
                  <a:gd name="connsiteX0" fmla="*/ 438785 w 480406"/>
                  <a:gd name="connsiteY0" fmla="*/ 7523 h 440434"/>
                  <a:gd name="connsiteX1" fmla="*/ 145734 w 480406"/>
                  <a:gd name="connsiteY1" fmla="*/ 293591 h 440434"/>
                  <a:gd name="connsiteX2" fmla="*/ 0 w 480406"/>
                  <a:gd name="connsiteY2" fmla="*/ 218025 h 440434"/>
                  <a:gd name="connsiteX3" fmla="*/ 158116 w 480406"/>
                  <a:gd name="connsiteY3" fmla="*/ 440434 h 440434"/>
                  <a:gd name="connsiteX4" fmla="*/ 480406 w 480406"/>
                  <a:gd name="connsiteY4" fmla="*/ 54917 h 440434"/>
                  <a:gd name="connsiteX5" fmla="*/ 438785 w 480406"/>
                  <a:gd name="connsiteY5" fmla="*/ 7523 h 440434"/>
                  <a:gd name="connsiteX0" fmla="*/ 438785 w 480406"/>
                  <a:gd name="connsiteY0" fmla="*/ 7523 h 440434"/>
                  <a:gd name="connsiteX1" fmla="*/ 145734 w 480406"/>
                  <a:gd name="connsiteY1" fmla="*/ 293591 h 440434"/>
                  <a:gd name="connsiteX2" fmla="*/ 0 w 480406"/>
                  <a:gd name="connsiteY2" fmla="*/ 218025 h 440434"/>
                  <a:gd name="connsiteX3" fmla="*/ 45430 w 480406"/>
                  <a:gd name="connsiteY3" fmla="*/ 286692 h 440434"/>
                  <a:gd name="connsiteX4" fmla="*/ 158116 w 480406"/>
                  <a:gd name="connsiteY4" fmla="*/ 440434 h 440434"/>
                  <a:gd name="connsiteX5" fmla="*/ 480406 w 480406"/>
                  <a:gd name="connsiteY5" fmla="*/ 54917 h 440434"/>
                  <a:gd name="connsiteX6" fmla="*/ 438785 w 480406"/>
                  <a:gd name="connsiteY6" fmla="*/ 7523 h 440434"/>
                  <a:gd name="connsiteX0" fmla="*/ 438785 w 480406"/>
                  <a:gd name="connsiteY0" fmla="*/ 7523 h 440434"/>
                  <a:gd name="connsiteX1" fmla="*/ 145734 w 480406"/>
                  <a:gd name="connsiteY1" fmla="*/ 293591 h 440434"/>
                  <a:gd name="connsiteX2" fmla="*/ 0 w 480406"/>
                  <a:gd name="connsiteY2" fmla="*/ 218025 h 440434"/>
                  <a:gd name="connsiteX3" fmla="*/ 13680 w 480406"/>
                  <a:gd name="connsiteY3" fmla="*/ 278754 h 440434"/>
                  <a:gd name="connsiteX4" fmla="*/ 158116 w 480406"/>
                  <a:gd name="connsiteY4" fmla="*/ 440434 h 440434"/>
                  <a:gd name="connsiteX5" fmla="*/ 480406 w 480406"/>
                  <a:gd name="connsiteY5" fmla="*/ 54917 h 440434"/>
                  <a:gd name="connsiteX6" fmla="*/ 438785 w 480406"/>
                  <a:gd name="connsiteY6" fmla="*/ 7523 h 440434"/>
                  <a:gd name="connsiteX0" fmla="*/ 438785 w 480406"/>
                  <a:gd name="connsiteY0" fmla="*/ 0 h 432911"/>
                  <a:gd name="connsiteX1" fmla="*/ 145734 w 480406"/>
                  <a:gd name="connsiteY1" fmla="*/ 286068 h 432911"/>
                  <a:gd name="connsiteX2" fmla="*/ 0 w 480406"/>
                  <a:gd name="connsiteY2" fmla="*/ 210502 h 432911"/>
                  <a:gd name="connsiteX3" fmla="*/ 13680 w 480406"/>
                  <a:gd name="connsiteY3" fmla="*/ 271231 h 432911"/>
                  <a:gd name="connsiteX4" fmla="*/ 158116 w 480406"/>
                  <a:gd name="connsiteY4" fmla="*/ 432911 h 432911"/>
                  <a:gd name="connsiteX5" fmla="*/ 480406 w 480406"/>
                  <a:gd name="connsiteY5" fmla="*/ 47394 h 432911"/>
                  <a:gd name="connsiteX6" fmla="*/ 438785 w 480406"/>
                  <a:gd name="connsiteY6" fmla="*/ 0 h 432911"/>
                  <a:gd name="connsiteX0" fmla="*/ 438785 w 466118"/>
                  <a:gd name="connsiteY0" fmla="*/ 0 h 432911"/>
                  <a:gd name="connsiteX1" fmla="*/ 145734 w 466118"/>
                  <a:gd name="connsiteY1" fmla="*/ 286068 h 432911"/>
                  <a:gd name="connsiteX2" fmla="*/ 0 w 466118"/>
                  <a:gd name="connsiteY2" fmla="*/ 210502 h 432911"/>
                  <a:gd name="connsiteX3" fmla="*/ 13680 w 466118"/>
                  <a:gd name="connsiteY3" fmla="*/ 271231 h 432911"/>
                  <a:gd name="connsiteX4" fmla="*/ 158116 w 466118"/>
                  <a:gd name="connsiteY4" fmla="*/ 432911 h 432911"/>
                  <a:gd name="connsiteX5" fmla="*/ 466118 w 466118"/>
                  <a:gd name="connsiteY5" fmla="*/ 72794 h 432911"/>
                  <a:gd name="connsiteX6" fmla="*/ 438785 w 466118"/>
                  <a:gd name="connsiteY6" fmla="*/ 0 h 432911"/>
                  <a:gd name="connsiteX0" fmla="*/ 438785 w 466118"/>
                  <a:gd name="connsiteY0" fmla="*/ 0 h 432911"/>
                  <a:gd name="connsiteX1" fmla="*/ 145734 w 466118"/>
                  <a:gd name="connsiteY1" fmla="*/ 286068 h 432911"/>
                  <a:gd name="connsiteX2" fmla="*/ 0 w 466118"/>
                  <a:gd name="connsiteY2" fmla="*/ 210502 h 432911"/>
                  <a:gd name="connsiteX3" fmla="*/ 13680 w 466118"/>
                  <a:gd name="connsiteY3" fmla="*/ 271231 h 432911"/>
                  <a:gd name="connsiteX4" fmla="*/ 158116 w 466118"/>
                  <a:gd name="connsiteY4" fmla="*/ 432911 h 432911"/>
                  <a:gd name="connsiteX5" fmla="*/ 466118 w 466118"/>
                  <a:gd name="connsiteY5" fmla="*/ 72794 h 432911"/>
                  <a:gd name="connsiteX6" fmla="*/ 438785 w 466118"/>
                  <a:gd name="connsiteY6" fmla="*/ 0 h 432911"/>
                  <a:gd name="connsiteX0" fmla="*/ 438785 w 466118"/>
                  <a:gd name="connsiteY0" fmla="*/ 0 h 432911"/>
                  <a:gd name="connsiteX1" fmla="*/ 145734 w 466118"/>
                  <a:gd name="connsiteY1" fmla="*/ 286068 h 432911"/>
                  <a:gd name="connsiteX2" fmla="*/ 0 w 466118"/>
                  <a:gd name="connsiteY2" fmla="*/ 210502 h 432911"/>
                  <a:gd name="connsiteX3" fmla="*/ 13680 w 466118"/>
                  <a:gd name="connsiteY3" fmla="*/ 271231 h 432911"/>
                  <a:gd name="connsiteX4" fmla="*/ 158116 w 466118"/>
                  <a:gd name="connsiteY4" fmla="*/ 432911 h 432911"/>
                  <a:gd name="connsiteX5" fmla="*/ 466118 w 466118"/>
                  <a:gd name="connsiteY5" fmla="*/ 72794 h 432911"/>
                  <a:gd name="connsiteX6" fmla="*/ 438785 w 466118"/>
                  <a:gd name="connsiteY6" fmla="*/ 0 h 43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6118" h="432911">
                    <a:moveTo>
                      <a:pt x="438785" y="0"/>
                    </a:moveTo>
                    <a:lnTo>
                      <a:pt x="145734" y="286068"/>
                    </a:lnTo>
                    <a:lnTo>
                      <a:pt x="0" y="210502"/>
                    </a:lnTo>
                    <a:lnTo>
                      <a:pt x="13680" y="271231"/>
                    </a:lnTo>
                    <a:lnTo>
                      <a:pt x="158116" y="432911"/>
                    </a:lnTo>
                    <a:cubicBezTo>
                      <a:pt x="211726" y="354926"/>
                      <a:pt x="304973" y="265552"/>
                      <a:pt x="466118" y="72794"/>
                    </a:cubicBezTo>
                    <a:cubicBezTo>
                      <a:pt x="457334" y="41917"/>
                      <a:pt x="450644" y="39596"/>
                      <a:pt x="4387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4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7B67892-85C1-B102-D4EB-C201007FC35D}"/>
              </a:ext>
            </a:extLst>
          </p:cNvPr>
          <p:cNvGrpSpPr/>
          <p:nvPr/>
        </p:nvGrpSpPr>
        <p:grpSpPr>
          <a:xfrm>
            <a:off x="987228" y="4024964"/>
            <a:ext cx="4232473" cy="1216578"/>
            <a:chOff x="987228" y="4024964"/>
            <a:chExt cx="4232473" cy="121657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14A6735-2FD3-4881-8725-C101FEFA4915}"/>
                </a:ext>
              </a:extLst>
            </p:cNvPr>
            <p:cNvSpPr txBox="1"/>
            <p:nvPr/>
          </p:nvSpPr>
          <p:spPr>
            <a:xfrm>
              <a:off x="1487241" y="4041214"/>
              <a:ext cx="3732460" cy="1200328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indent="0">
                <a:buNone/>
              </a:pPr>
              <a:r>
                <a:rPr lang="en-US"/>
                <a:t>Perform electrical maintenance work on electrical and I/C assets, including level transducer and pump pressure gauges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942BE3C-D988-3F34-AF06-D2D48F7604C5}"/>
                </a:ext>
              </a:extLst>
            </p:cNvPr>
            <p:cNvGrpSpPr/>
            <p:nvPr/>
          </p:nvGrpSpPr>
          <p:grpSpPr>
            <a:xfrm>
              <a:off x="987228" y="4024964"/>
              <a:ext cx="484998" cy="441504"/>
              <a:chOff x="987228" y="2372888"/>
              <a:chExt cx="484998" cy="441504"/>
            </a:xfrm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grpSpPr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CA7F43C0-8BDD-D501-D8AF-AD497A9ABB75}"/>
                  </a:ext>
                </a:extLst>
              </p:cNvPr>
              <p:cNvSpPr/>
              <p:nvPr/>
            </p:nvSpPr>
            <p:spPr>
              <a:xfrm>
                <a:off x="987228" y="2480888"/>
                <a:ext cx="341737" cy="333504"/>
              </a:xfrm>
              <a:prstGeom prst="round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Graphic 39" descr="Checkmark with solid fill">
                <a:extLst>
                  <a:ext uri="{FF2B5EF4-FFF2-40B4-BE49-F238E27FC236}">
                    <a16:creationId xmlns:a16="http://schemas.microsoft.com/office/drawing/2014/main" id="{5088E113-5015-E32C-543A-3AE8574193CE}"/>
                  </a:ext>
                </a:extLst>
              </p:cNvPr>
              <p:cNvSpPr/>
              <p:nvPr/>
            </p:nvSpPr>
            <p:spPr>
              <a:xfrm>
                <a:off x="1051440" y="2372888"/>
                <a:ext cx="420786" cy="397529"/>
              </a:xfrm>
              <a:custGeom>
                <a:avLst/>
                <a:gdLst>
                  <a:gd name="connsiteX0" fmla="*/ 401479 w 440054"/>
                  <a:gd name="connsiteY0" fmla="*/ 0 h 309086"/>
                  <a:gd name="connsiteX1" fmla="*/ 157639 w 440054"/>
                  <a:gd name="connsiteY1" fmla="*/ 230505 h 309086"/>
                  <a:gd name="connsiteX2" fmla="*/ 40481 w 440054"/>
                  <a:gd name="connsiteY2" fmla="*/ 110490 h 309086"/>
                  <a:gd name="connsiteX3" fmla="*/ 0 w 440054"/>
                  <a:gd name="connsiteY3" fmla="*/ 149066 h 309086"/>
                  <a:gd name="connsiteX4" fmla="*/ 155734 w 440054"/>
                  <a:gd name="connsiteY4" fmla="*/ 309086 h 309086"/>
                  <a:gd name="connsiteX5" fmla="*/ 196691 w 440054"/>
                  <a:gd name="connsiteY5" fmla="*/ 270986 h 309086"/>
                  <a:gd name="connsiteX6" fmla="*/ 440055 w 440054"/>
                  <a:gd name="connsiteY6" fmla="*/ 40005 h 309086"/>
                  <a:gd name="connsiteX0" fmla="*/ 401479 w 440055"/>
                  <a:gd name="connsiteY0" fmla="*/ 0 h 309086"/>
                  <a:gd name="connsiteX1" fmla="*/ 162402 w 440055"/>
                  <a:gd name="connsiteY1" fmla="*/ 201930 h 309086"/>
                  <a:gd name="connsiteX2" fmla="*/ 40481 w 440055"/>
                  <a:gd name="connsiteY2" fmla="*/ 110490 h 309086"/>
                  <a:gd name="connsiteX3" fmla="*/ 0 w 440055"/>
                  <a:gd name="connsiteY3" fmla="*/ 149066 h 309086"/>
                  <a:gd name="connsiteX4" fmla="*/ 155734 w 440055"/>
                  <a:gd name="connsiteY4" fmla="*/ 309086 h 309086"/>
                  <a:gd name="connsiteX5" fmla="*/ 196691 w 440055"/>
                  <a:gd name="connsiteY5" fmla="*/ 270986 h 309086"/>
                  <a:gd name="connsiteX6" fmla="*/ 440055 w 440055"/>
                  <a:gd name="connsiteY6" fmla="*/ 40005 h 309086"/>
                  <a:gd name="connsiteX7" fmla="*/ 401479 w 440055"/>
                  <a:gd name="connsiteY7" fmla="*/ 0 h 309086"/>
                  <a:gd name="connsiteX0" fmla="*/ 401479 w 440055"/>
                  <a:gd name="connsiteY0" fmla="*/ 0 h 332899"/>
                  <a:gd name="connsiteX1" fmla="*/ 162402 w 440055"/>
                  <a:gd name="connsiteY1" fmla="*/ 201930 h 332899"/>
                  <a:gd name="connsiteX2" fmla="*/ 40481 w 440055"/>
                  <a:gd name="connsiteY2" fmla="*/ 110490 h 332899"/>
                  <a:gd name="connsiteX3" fmla="*/ 0 w 440055"/>
                  <a:gd name="connsiteY3" fmla="*/ 149066 h 332899"/>
                  <a:gd name="connsiteX4" fmla="*/ 198597 w 440055"/>
                  <a:gd name="connsiteY4" fmla="*/ 332899 h 332899"/>
                  <a:gd name="connsiteX5" fmla="*/ 196691 w 440055"/>
                  <a:gd name="connsiteY5" fmla="*/ 270986 h 332899"/>
                  <a:gd name="connsiteX6" fmla="*/ 440055 w 440055"/>
                  <a:gd name="connsiteY6" fmla="*/ 40005 h 332899"/>
                  <a:gd name="connsiteX7" fmla="*/ 401479 w 440055"/>
                  <a:gd name="connsiteY7" fmla="*/ 0 h 332899"/>
                  <a:gd name="connsiteX0" fmla="*/ 401479 w 440055"/>
                  <a:gd name="connsiteY0" fmla="*/ 0 h 332899"/>
                  <a:gd name="connsiteX1" fmla="*/ 162402 w 440055"/>
                  <a:gd name="connsiteY1" fmla="*/ 201930 h 332899"/>
                  <a:gd name="connsiteX2" fmla="*/ 40481 w 440055"/>
                  <a:gd name="connsiteY2" fmla="*/ 110490 h 332899"/>
                  <a:gd name="connsiteX3" fmla="*/ 0 w 440055"/>
                  <a:gd name="connsiteY3" fmla="*/ 149066 h 332899"/>
                  <a:gd name="connsiteX4" fmla="*/ 198597 w 440055"/>
                  <a:gd name="connsiteY4" fmla="*/ 332899 h 332899"/>
                  <a:gd name="connsiteX5" fmla="*/ 258604 w 440055"/>
                  <a:gd name="connsiteY5" fmla="*/ 266224 h 332899"/>
                  <a:gd name="connsiteX6" fmla="*/ 440055 w 440055"/>
                  <a:gd name="connsiteY6" fmla="*/ 40005 h 332899"/>
                  <a:gd name="connsiteX7" fmla="*/ 401479 w 440055"/>
                  <a:gd name="connsiteY7" fmla="*/ 0 h 332899"/>
                  <a:gd name="connsiteX0" fmla="*/ 401479 w 440055"/>
                  <a:gd name="connsiteY0" fmla="*/ 0 h 332899"/>
                  <a:gd name="connsiteX1" fmla="*/ 162402 w 440055"/>
                  <a:gd name="connsiteY1" fmla="*/ 201930 h 332899"/>
                  <a:gd name="connsiteX2" fmla="*/ 40481 w 440055"/>
                  <a:gd name="connsiteY2" fmla="*/ 110490 h 332899"/>
                  <a:gd name="connsiteX3" fmla="*/ 0 w 440055"/>
                  <a:gd name="connsiteY3" fmla="*/ 149066 h 332899"/>
                  <a:gd name="connsiteX4" fmla="*/ 198597 w 440055"/>
                  <a:gd name="connsiteY4" fmla="*/ 332899 h 332899"/>
                  <a:gd name="connsiteX5" fmla="*/ 241142 w 440055"/>
                  <a:gd name="connsiteY5" fmla="*/ 259874 h 332899"/>
                  <a:gd name="connsiteX6" fmla="*/ 440055 w 440055"/>
                  <a:gd name="connsiteY6" fmla="*/ 40005 h 332899"/>
                  <a:gd name="connsiteX7" fmla="*/ 401479 w 440055"/>
                  <a:gd name="connsiteY7" fmla="*/ 0 h 332899"/>
                  <a:gd name="connsiteX0" fmla="*/ 401479 w 440055"/>
                  <a:gd name="connsiteY0" fmla="*/ 0 h 332899"/>
                  <a:gd name="connsiteX1" fmla="*/ 190977 w 440055"/>
                  <a:gd name="connsiteY1" fmla="*/ 228918 h 332899"/>
                  <a:gd name="connsiteX2" fmla="*/ 40481 w 440055"/>
                  <a:gd name="connsiteY2" fmla="*/ 110490 h 332899"/>
                  <a:gd name="connsiteX3" fmla="*/ 0 w 440055"/>
                  <a:gd name="connsiteY3" fmla="*/ 149066 h 332899"/>
                  <a:gd name="connsiteX4" fmla="*/ 198597 w 440055"/>
                  <a:gd name="connsiteY4" fmla="*/ 332899 h 332899"/>
                  <a:gd name="connsiteX5" fmla="*/ 241142 w 440055"/>
                  <a:gd name="connsiteY5" fmla="*/ 259874 h 332899"/>
                  <a:gd name="connsiteX6" fmla="*/ 440055 w 440055"/>
                  <a:gd name="connsiteY6" fmla="*/ 40005 h 332899"/>
                  <a:gd name="connsiteX7" fmla="*/ 401479 w 440055"/>
                  <a:gd name="connsiteY7" fmla="*/ 0 h 332899"/>
                  <a:gd name="connsiteX0" fmla="*/ 401479 w 440055"/>
                  <a:gd name="connsiteY0" fmla="*/ 0 h 332899"/>
                  <a:gd name="connsiteX1" fmla="*/ 190977 w 440055"/>
                  <a:gd name="connsiteY1" fmla="*/ 228918 h 332899"/>
                  <a:gd name="connsiteX2" fmla="*/ 40481 w 440055"/>
                  <a:gd name="connsiteY2" fmla="*/ 110490 h 332899"/>
                  <a:gd name="connsiteX3" fmla="*/ 0 w 440055"/>
                  <a:gd name="connsiteY3" fmla="*/ 149066 h 332899"/>
                  <a:gd name="connsiteX4" fmla="*/ 198597 w 440055"/>
                  <a:gd name="connsiteY4" fmla="*/ 332899 h 332899"/>
                  <a:gd name="connsiteX5" fmla="*/ 241142 w 440055"/>
                  <a:gd name="connsiteY5" fmla="*/ 259874 h 332899"/>
                  <a:gd name="connsiteX6" fmla="*/ 440055 w 440055"/>
                  <a:gd name="connsiteY6" fmla="*/ 44767 h 332899"/>
                  <a:gd name="connsiteX7" fmla="*/ 401479 w 440055"/>
                  <a:gd name="connsiteY7" fmla="*/ 0 h 332899"/>
                  <a:gd name="connsiteX0" fmla="*/ 401479 w 401479"/>
                  <a:gd name="connsiteY0" fmla="*/ 0 h 332899"/>
                  <a:gd name="connsiteX1" fmla="*/ 190977 w 401479"/>
                  <a:gd name="connsiteY1" fmla="*/ 228918 h 332899"/>
                  <a:gd name="connsiteX2" fmla="*/ 40481 w 401479"/>
                  <a:gd name="connsiteY2" fmla="*/ 110490 h 332899"/>
                  <a:gd name="connsiteX3" fmla="*/ 0 w 401479"/>
                  <a:gd name="connsiteY3" fmla="*/ 149066 h 332899"/>
                  <a:gd name="connsiteX4" fmla="*/ 198597 w 401479"/>
                  <a:gd name="connsiteY4" fmla="*/ 332899 h 332899"/>
                  <a:gd name="connsiteX5" fmla="*/ 241142 w 401479"/>
                  <a:gd name="connsiteY5" fmla="*/ 259874 h 332899"/>
                  <a:gd name="connsiteX6" fmla="*/ 401479 w 401479"/>
                  <a:gd name="connsiteY6" fmla="*/ 0 h 332899"/>
                  <a:gd name="connsiteX0" fmla="*/ 360998 w 360998"/>
                  <a:gd name="connsiteY0" fmla="*/ 0 h 332899"/>
                  <a:gd name="connsiteX1" fmla="*/ 150496 w 360998"/>
                  <a:gd name="connsiteY1" fmla="*/ 228918 h 332899"/>
                  <a:gd name="connsiteX2" fmla="*/ 0 w 360998"/>
                  <a:gd name="connsiteY2" fmla="*/ 110490 h 332899"/>
                  <a:gd name="connsiteX3" fmla="*/ 158116 w 360998"/>
                  <a:gd name="connsiteY3" fmla="*/ 332899 h 332899"/>
                  <a:gd name="connsiteX4" fmla="*/ 200661 w 360998"/>
                  <a:gd name="connsiteY4" fmla="*/ 259874 h 332899"/>
                  <a:gd name="connsiteX5" fmla="*/ 360998 w 360998"/>
                  <a:gd name="connsiteY5" fmla="*/ 0 h 332899"/>
                  <a:gd name="connsiteX0" fmla="*/ 360998 w 361006"/>
                  <a:gd name="connsiteY0" fmla="*/ 0 h 332899"/>
                  <a:gd name="connsiteX1" fmla="*/ 150496 w 361006"/>
                  <a:gd name="connsiteY1" fmla="*/ 228918 h 332899"/>
                  <a:gd name="connsiteX2" fmla="*/ 0 w 361006"/>
                  <a:gd name="connsiteY2" fmla="*/ 110490 h 332899"/>
                  <a:gd name="connsiteX3" fmla="*/ 158116 w 361006"/>
                  <a:gd name="connsiteY3" fmla="*/ 332899 h 332899"/>
                  <a:gd name="connsiteX4" fmla="*/ 360998 w 361006"/>
                  <a:gd name="connsiteY4" fmla="*/ 0 h 332899"/>
                  <a:gd name="connsiteX0" fmla="*/ 360998 w 361005"/>
                  <a:gd name="connsiteY0" fmla="*/ 0 h 332899"/>
                  <a:gd name="connsiteX1" fmla="*/ 150496 w 361005"/>
                  <a:gd name="connsiteY1" fmla="*/ 228918 h 332899"/>
                  <a:gd name="connsiteX2" fmla="*/ 0 w 361005"/>
                  <a:gd name="connsiteY2" fmla="*/ 110490 h 332899"/>
                  <a:gd name="connsiteX3" fmla="*/ 158116 w 361005"/>
                  <a:gd name="connsiteY3" fmla="*/ 332899 h 332899"/>
                  <a:gd name="connsiteX4" fmla="*/ 360998 w 361005"/>
                  <a:gd name="connsiteY4" fmla="*/ 0 h 332899"/>
                  <a:gd name="connsiteX0" fmla="*/ 360998 w 361005"/>
                  <a:gd name="connsiteY0" fmla="*/ 0 h 332899"/>
                  <a:gd name="connsiteX1" fmla="*/ 145734 w 361005"/>
                  <a:gd name="connsiteY1" fmla="*/ 186056 h 332899"/>
                  <a:gd name="connsiteX2" fmla="*/ 0 w 361005"/>
                  <a:gd name="connsiteY2" fmla="*/ 110490 h 332899"/>
                  <a:gd name="connsiteX3" fmla="*/ 158116 w 361005"/>
                  <a:gd name="connsiteY3" fmla="*/ 332899 h 332899"/>
                  <a:gd name="connsiteX4" fmla="*/ 360998 w 361005"/>
                  <a:gd name="connsiteY4" fmla="*/ 0 h 332899"/>
                  <a:gd name="connsiteX0" fmla="*/ 438785 w 438789"/>
                  <a:gd name="connsiteY0" fmla="*/ 0 h 432911"/>
                  <a:gd name="connsiteX1" fmla="*/ 145734 w 438789"/>
                  <a:gd name="connsiteY1" fmla="*/ 286068 h 432911"/>
                  <a:gd name="connsiteX2" fmla="*/ 0 w 438789"/>
                  <a:gd name="connsiteY2" fmla="*/ 210502 h 432911"/>
                  <a:gd name="connsiteX3" fmla="*/ 158116 w 438789"/>
                  <a:gd name="connsiteY3" fmla="*/ 432911 h 432911"/>
                  <a:gd name="connsiteX4" fmla="*/ 438785 w 438789"/>
                  <a:gd name="connsiteY4" fmla="*/ 0 h 432911"/>
                  <a:gd name="connsiteX0" fmla="*/ 438785 w 438785"/>
                  <a:gd name="connsiteY0" fmla="*/ 0 h 432911"/>
                  <a:gd name="connsiteX1" fmla="*/ 145734 w 438785"/>
                  <a:gd name="connsiteY1" fmla="*/ 286068 h 432911"/>
                  <a:gd name="connsiteX2" fmla="*/ 0 w 438785"/>
                  <a:gd name="connsiteY2" fmla="*/ 210502 h 432911"/>
                  <a:gd name="connsiteX3" fmla="*/ 158116 w 438785"/>
                  <a:gd name="connsiteY3" fmla="*/ 432911 h 432911"/>
                  <a:gd name="connsiteX4" fmla="*/ 438785 w 438785"/>
                  <a:gd name="connsiteY4" fmla="*/ 0 h 432911"/>
                  <a:gd name="connsiteX0" fmla="*/ 438785 w 450432"/>
                  <a:gd name="connsiteY0" fmla="*/ 5471 h 438382"/>
                  <a:gd name="connsiteX1" fmla="*/ 145734 w 450432"/>
                  <a:gd name="connsiteY1" fmla="*/ 291539 h 438382"/>
                  <a:gd name="connsiteX2" fmla="*/ 0 w 450432"/>
                  <a:gd name="connsiteY2" fmla="*/ 215973 h 438382"/>
                  <a:gd name="connsiteX3" fmla="*/ 158116 w 450432"/>
                  <a:gd name="connsiteY3" fmla="*/ 438382 h 438382"/>
                  <a:gd name="connsiteX4" fmla="*/ 369281 w 450432"/>
                  <a:gd name="connsiteY4" fmla="*/ 129065 h 438382"/>
                  <a:gd name="connsiteX5" fmla="*/ 438785 w 450432"/>
                  <a:gd name="connsiteY5" fmla="*/ 5471 h 438382"/>
                  <a:gd name="connsiteX0" fmla="*/ 438785 w 499128"/>
                  <a:gd name="connsiteY0" fmla="*/ 15935 h 448846"/>
                  <a:gd name="connsiteX1" fmla="*/ 145734 w 499128"/>
                  <a:gd name="connsiteY1" fmla="*/ 302003 h 448846"/>
                  <a:gd name="connsiteX2" fmla="*/ 0 w 499128"/>
                  <a:gd name="connsiteY2" fmla="*/ 226437 h 448846"/>
                  <a:gd name="connsiteX3" fmla="*/ 158116 w 499128"/>
                  <a:gd name="connsiteY3" fmla="*/ 448846 h 448846"/>
                  <a:gd name="connsiteX4" fmla="*/ 480406 w 499128"/>
                  <a:gd name="connsiteY4" fmla="*/ 63329 h 448846"/>
                  <a:gd name="connsiteX5" fmla="*/ 438785 w 499128"/>
                  <a:gd name="connsiteY5" fmla="*/ 15935 h 448846"/>
                  <a:gd name="connsiteX0" fmla="*/ 438785 w 480406"/>
                  <a:gd name="connsiteY0" fmla="*/ 7523 h 440434"/>
                  <a:gd name="connsiteX1" fmla="*/ 145734 w 480406"/>
                  <a:gd name="connsiteY1" fmla="*/ 293591 h 440434"/>
                  <a:gd name="connsiteX2" fmla="*/ 0 w 480406"/>
                  <a:gd name="connsiteY2" fmla="*/ 218025 h 440434"/>
                  <a:gd name="connsiteX3" fmla="*/ 158116 w 480406"/>
                  <a:gd name="connsiteY3" fmla="*/ 440434 h 440434"/>
                  <a:gd name="connsiteX4" fmla="*/ 480406 w 480406"/>
                  <a:gd name="connsiteY4" fmla="*/ 54917 h 440434"/>
                  <a:gd name="connsiteX5" fmla="*/ 438785 w 480406"/>
                  <a:gd name="connsiteY5" fmla="*/ 7523 h 440434"/>
                  <a:gd name="connsiteX0" fmla="*/ 438785 w 480406"/>
                  <a:gd name="connsiteY0" fmla="*/ 7523 h 440434"/>
                  <a:gd name="connsiteX1" fmla="*/ 145734 w 480406"/>
                  <a:gd name="connsiteY1" fmla="*/ 293591 h 440434"/>
                  <a:gd name="connsiteX2" fmla="*/ 0 w 480406"/>
                  <a:gd name="connsiteY2" fmla="*/ 218025 h 440434"/>
                  <a:gd name="connsiteX3" fmla="*/ 158116 w 480406"/>
                  <a:gd name="connsiteY3" fmla="*/ 440434 h 440434"/>
                  <a:gd name="connsiteX4" fmla="*/ 480406 w 480406"/>
                  <a:gd name="connsiteY4" fmla="*/ 54917 h 440434"/>
                  <a:gd name="connsiteX5" fmla="*/ 438785 w 480406"/>
                  <a:gd name="connsiteY5" fmla="*/ 7523 h 440434"/>
                  <a:gd name="connsiteX0" fmla="*/ 438785 w 480406"/>
                  <a:gd name="connsiteY0" fmla="*/ 7523 h 440434"/>
                  <a:gd name="connsiteX1" fmla="*/ 145734 w 480406"/>
                  <a:gd name="connsiteY1" fmla="*/ 293591 h 440434"/>
                  <a:gd name="connsiteX2" fmla="*/ 0 w 480406"/>
                  <a:gd name="connsiteY2" fmla="*/ 218025 h 440434"/>
                  <a:gd name="connsiteX3" fmla="*/ 158116 w 480406"/>
                  <a:gd name="connsiteY3" fmla="*/ 440434 h 440434"/>
                  <a:gd name="connsiteX4" fmla="*/ 480406 w 480406"/>
                  <a:gd name="connsiteY4" fmla="*/ 54917 h 440434"/>
                  <a:gd name="connsiteX5" fmla="*/ 438785 w 480406"/>
                  <a:gd name="connsiteY5" fmla="*/ 7523 h 440434"/>
                  <a:gd name="connsiteX0" fmla="*/ 438785 w 480406"/>
                  <a:gd name="connsiteY0" fmla="*/ 7523 h 440434"/>
                  <a:gd name="connsiteX1" fmla="*/ 145734 w 480406"/>
                  <a:gd name="connsiteY1" fmla="*/ 293591 h 440434"/>
                  <a:gd name="connsiteX2" fmla="*/ 0 w 480406"/>
                  <a:gd name="connsiteY2" fmla="*/ 218025 h 440434"/>
                  <a:gd name="connsiteX3" fmla="*/ 45430 w 480406"/>
                  <a:gd name="connsiteY3" fmla="*/ 286692 h 440434"/>
                  <a:gd name="connsiteX4" fmla="*/ 158116 w 480406"/>
                  <a:gd name="connsiteY4" fmla="*/ 440434 h 440434"/>
                  <a:gd name="connsiteX5" fmla="*/ 480406 w 480406"/>
                  <a:gd name="connsiteY5" fmla="*/ 54917 h 440434"/>
                  <a:gd name="connsiteX6" fmla="*/ 438785 w 480406"/>
                  <a:gd name="connsiteY6" fmla="*/ 7523 h 440434"/>
                  <a:gd name="connsiteX0" fmla="*/ 438785 w 480406"/>
                  <a:gd name="connsiteY0" fmla="*/ 7523 h 440434"/>
                  <a:gd name="connsiteX1" fmla="*/ 145734 w 480406"/>
                  <a:gd name="connsiteY1" fmla="*/ 293591 h 440434"/>
                  <a:gd name="connsiteX2" fmla="*/ 0 w 480406"/>
                  <a:gd name="connsiteY2" fmla="*/ 218025 h 440434"/>
                  <a:gd name="connsiteX3" fmla="*/ 13680 w 480406"/>
                  <a:gd name="connsiteY3" fmla="*/ 278754 h 440434"/>
                  <a:gd name="connsiteX4" fmla="*/ 158116 w 480406"/>
                  <a:gd name="connsiteY4" fmla="*/ 440434 h 440434"/>
                  <a:gd name="connsiteX5" fmla="*/ 480406 w 480406"/>
                  <a:gd name="connsiteY5" fmla="*/ 54917 h 440434"/>
                  <a:gd name="connsiteX6" fmla="*/ 438785 w 480406"/>
                  <a:gd name="connsiteY6" fmla="*/ 7523 h 440434"/>
                  <a:gd name="connsiteX0" fmla="*/ 438785 w 480406"/>
                  <a:gd name="connsiteY0" fmla="*/ 0 h 432911"/>
                  <a:gd name="connsiteX1" fmla="*/ 145734 w 480406"/>
                  <a:gd name="connsiteY1" fmla="*/ 286068 h 432911"/>
                  <a:gd name="connsiteX2" fmla="*/ 0 w 480406"/>
                  <a:gd name="connsiteY2" fmla="*/ 210502 h 432911"/>
                  <a:gd name="connsiteX3" fmla="*/ 13680 w 480406"/>
                  <a:gd name="connsiteY3" fmla="*/ 271231 h 432911"/>
                  <a:gd name="connsiteX4" fmla="*/ 158116 w 480406"/>
                  <a:gd name="connsiteY4" fmla="*/ 432911 h 432911"/>
                  <a:gd name="connsiteX5" fmla="*/ 480406 w 480406"/>
                  <a:gd name="connsiteY5" fmla="*/ 47394 h 432911"/>
                  <a:gd name="connsiteX6" fmla="*/ 438785 w 480406"/>
                  <a:gd name="connsiteY6" fmla="*/ 0 h 432911"/>
                  <a:gd name="connsiteX0" fmla="*/ 438785 w 466118"/>
                  <a:gd name="connsiteY0" fmla="*/ 0 h 432911"/>
                  <a:gd name="connsiteX1" fmla="*/ 145734 w 466118"/>
                  <a:gd name="connsiteY1" fmla="*/ 286068 h 432911"/>
                  <a:gd name="connsiteX2" fmla="*/ 0 w 466118"/>
                  <a:gd name="connsiteY2" fmla="*/ 210502 h 432911"/>
                  <a:gd name="connsiteX3" fmla="*/ 13680 w 466118"/>
                  <a:gd name="connsiteY3" fmla="*/ 271231 h 432911"/>
                  <a:gd name="connsiteX4" fmla="*/ 158116 w 466118"/>
                  <a:gd name="connsiteY4" fmla="*/ 432911 h 432911"/>
                  <a:gd name="connsiteX5" fmla="*/ 466118 w 466118"/>
                  <a:gd name="connsiteY5" fmla="*/ 72794 h 432911"/>
                  <a:gd name="connsiteX6" fmla="*/ 438785 w 466118"/>
                  <a:gd name="connsiteY6" fmla="*/ 0 h 432911"/>
                  <a:gd name="connsiteX0" fmla="*/ 438785 w 466118"/>
                  <a:gd name="connsiteY0" fmla="*/ 0 h 432911"/>
                  <a:gd name="connsiteX1" fmla="*/ 145734 w 466118"/>
                  <a:gd name="connsiteY1" fmla="*/ 286068 h 432911"/>
                  <a:gd name="connsiteX2" fmla="*/ 0 w 466118"/>
                  <a:gd name="connsiteY2" fmla="*/ 210502 h 432911"/>
                  <a:gd name="connsiteX3" fmla="*/ 13680 w 466118"/>
                  <a:gd name="connsiteY3" fmla="*/ 271231 h 432911"/>
                  <a:gd name="connsiteX4" fmla="*/ 158116 w 466118"/>
                  <a:gd name="connsiteY4" fmla="*/ 432911 h 432911"/>
                  <a:gd name="connsiteX5" fmla="*/ 466118 w 466118"/>
                  <a:gd name="connsiteY5" fmla="*/ 72794 h 432911"/>
                  <a:gd name="connsiteX6" fmla="*/ 438785 w 466118"/>
                  <a:gd name="connsiteY6" fmla="*/ 0 h 432911"/>
                  <a:gd name="connsiteX0" fmla="*/ 438785 w 466118"/>
                  <a:gd name="connsiteY0" fmla="*/ 0 h 432911"/>
                  <a:gd name="connsiteX1" fmla="*/ 145734 w 466118"/>
                  <a:gd name="connsiteY1" fmla="*/ 286068 h 432911"/>
                  <a:gd name="connsiteX2" fmla="*/ 0 w 466118"/>
                  <a:gd name="connsiteY2" fmla="*/ 210502 h 432911"/>
                  <a:gd name="connsiteX3" fmla="*/ 13680 w 466118"/>
                  <a:gd name="connsiteY3" fmla="*/ 271231 h 432911"/>
                  <a:gd name="connsiteX4" fmla="*/ 158116 w 466118"/>
                  <a:gd name="connsiteY4" fmla="*/ 432911 h 432911"/>
                  <a:gd name="connsiteX5" fmla="*/ 466118 w 466118"/>
                  <a:gd name="connsiteY5" fmla="*/ 72794 h 432911"/>
                  <a:gd name="connsiteX6" fmla="*/ 438785 w 466118"/>
                  <a:gd name="connsiteY6" fmla="*/ 0 h 43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6118" h="432911">
                    <a:moveTo>
                      <a:pt x="438785" y="0"/>
                    </a:moveTo>
                    <a:lnTo>
                      <a:pt x="145734" y="286068"/>
                    </a:lnTo>
                    <a:lnTo>
                      <a:pt x="0" y="210502"/>
                    </a:lnTo>
                    <a:lnTo>
                      <a:pt x="13680" y="271231"/>
                    </a:lnTo>
                    <a:lnTo>
                      <a:pt x="158116" y="432911"/>
                    </a:lnTo>
                    <a:cubicBezTo>
                      <a:pt x="211726" y="354926"/>
                      <a:pt x="304973" y="265552"/>
                      <a:pt x="466118" y="72794"/>
                    </a:cubicBezTo>
                    <a:cubicBezTo>
                      <a:pt x="457334" y="41917"/>
                      <a:pt x="450644" y="39596"/>
                      <a:pt x="4387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4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D05B6E2-E3E6-8154-950C-F9936913B8C3}"/>
              </a:ext>
            </a:extLst>
          </p:cNvPr>
          <p:cNvGrpSpPr/>
          <p:nvPr/>
        </p:nvGrpSpPr>
        <p:grpSpPr>
          <a:xfrm>
            <a:off x="5964596" y="2372888"/>
            <a:ext cx="3758978" cy="537035"/>
            <a:chOff x="5964596" y="2372888"/>
            <a:chExt cx="3758978" cy="53703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C9E423B-96BC-0A36-1A3A-AF9B8F38C84D}"/>
                </a:ext>
              </a:extLst>
            </p:cNvPr>
            <p:cNvSpPr txBox="1"/>
            <p:nvPr/>
          </p:nvSpPr>
          <p:spPr>
            <a:xfrm>
              <a:off x="6445061" y="2480888"/>
              <a:ext cx="3278513" cy="429035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l"/>
              <a:r>
                <a:rPr lang="en-US"/>
                <a:t>Replace pump guide rails in the wet well</a:t>
              </a: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D773CECA-94C3-062D-C1BD-5578D6A20A79}"/>
                </a:ext>
              </a:extLst>
            </p:cNvPr>
            <p:cNvGrpSpPr/>
            <p:nvPr/>
          </p:nvGrpSpPr>
          <p:grpSpPr>
            <a:xfrm>
              <a:off x="5964596" y="2372888"/>
              <a:ext cx="484998" cy="441504"/>
              <a:chOff x="987228" y="2372888"/>
              <a:chExt cx="484998" cy="441504"/>
            </a:xfrm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9B87517E-5235-E716-B9D5-D55ACCBE179C}"/>
                  </a:ext>
                </a:extLst>
              </p:cNvPr>
              <p:cNvSpPr/>
              <p:nvPr/>
            </p:nvSpPr>
            <p:spPr>
              <a:xfrm>
                <a:off x="987228" y="2480888"/>
                <a:ext cx="341737" cy="333504"/>
              </a:xfrm>
              <a:prstGeom prst="round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Graphic 39" descr="Checkmark with solid fill">
                <a:extLst>
                  <a:ext uri="{FF2B5EF4-FFF2-40B4-BE49-F238E27FC236}">
                    <a16:creationId xmlns:a16="http://schemas.microsoft.com/office/drawing/2014/main" id="{9937CACF-B0EB-4FBB-76E5-283DC83063B7}"/>
                  </a:ext>
                </a:extLst>
              </p:cNvPr>
              <p:cNvSpPr/>
              <p:nvPr/>
            </p:nvSpPr>
            <p:spPr>
              <a:xfrm>
                <a:off x="1051440" y="2372888"/>
                <a:ext cx="420786" cy="397529"/>
              </a:xfrm>
              <a:custGeom>
                <a:avLst/>
                <a:gdLst>
                  <a:gd name="connsiteX0" fmla="*/ 401479 w 440054"/>
                  <a:gd name="connsiteY0" fmla="*/ 0 h 309086"/>
                  <a:gd name="connsiteX1" fmla="*/ 157639 w 440054"/>
                  <a:gd name="connsiteY1" fmla="*/ 230505 h 309086"/>
                  <a:gd name="connsiteX2" fmla="*/ 40481 w 440054"/>
                  <a:gd name="connsiteY2" fmla="*/ 110490 h 309086"/>
                  <a:gd name="connsiteX3" fmla="*/ 0 w 440054"/>
                  <a:gd name="connsiteY3" fmla="*/ 149066 h 309086"/>
                  <a:gd name="connsiteX4" fmla="*/ 155734 w 440054"/>
                  <a:gd name="connsiteY4" fmla="*/ 309086 h 309086"/>
                  <a:gd name="connsiteX5" fmla="*/ 196691 w 440054"/>
                  <a:gd name="connsiteY5" fmla="*/ 270986 h 309086"/>
                  <a:gd name="connsiteX6" fmla="*/ 440055 w 440054"/>
                  <a:gd name="connsiteY6" fmla="*/ 40005 h 309086"/>
                  <a:gd name="connsiteX0" fmla="*/ 401479 w 440055"/>
                  <a:gd name="connsiteY0" fmla="*/ 0 h 309086"/>
                  <a:gd name="connsiteX1" fmla="*/ 162402 w 440055"/>
                  <a:gd name="connsiteY1" fmla="*/ 201930 h 309086"/>
                  <a:gd name="connsiteX2" fmla="*/ 40481 w 440055"/>
                  <a:gd name="connsiteY2" fmla="*/ 110490 h 309086"/>
                  <a:gd name="connsiteX3" fmla="*/ 0 w 440055"/>
                  <a:gd name="connsiteY3" fmla="*/ 149066 h 309086"/>
                  <a:gd name="connsiteX4" fmla="*/ 155734 w 440055"/>
                  <a:gd name="connsiteY4" fmla="*/ 309086 h 309086"/>
                  <a:gd name="connsiteX5" fmla="*/ 196691 w 440055"/>
                  <a:gd name="connsiteY5" fmla="*/ 270986 h 309086"/>
                  <a:gd name="connsiteX6" fmla="*/ 440055 w 440055"/>
                  <a:gd name="connsiteY6" fmla="*/ 40005 h 309086"/>
                  <a:gd name="connsiteX7" fmla="*/ 401479 w 440055"/>
                  <a:gd name="connsiteY7" fmla="*/ 0 h 309086"/>
                  <a:gd name="connsiteX0" fmla="*/ 401479 w 440055"/>
                  <a:gd name="connsiteY0" fmla="*/ 0 h 332899"/>
                  <a:gd name="connsiteX1" fmla="*/ 162402 w 440055"/>
                  <a:gd name="connsiteY1" fmla="*/ 201930 h 332899"/>
                  <a:gd name="connsiteX2" fmla="*/ 40481 w 440055"/>
                  <a:gd name="connsiteY2" fmla="*/ 110490 h 332899"/>
                  <a:gd name="connsiteX3" fmla="*/ 0 w 440055"/>
                  <a:gd name="connsiteY3" fmla="*/ 149066 h 332899"/>
                  <a:gd name="connsiteX4" fmla="*/ 198597 w 440055"/>
                  <a:gd name="connsiteY4" fmla="*/ 332899 h 332899"/>
                  <a:gd name="connsiteX5" fmla="*/ 196691 w 440055"/>
                  <a:gd name="connsiteY5" fmla="*/ 270986 h 332899"/>
                  <a:gd name="connsiteX6" fmla="*/ 440055 w 440055"/>
                  <a:gd name="connsiteY6" fmla="*/ 40005 h 332899"/>
                  <a:gd name="connsiteX7" fmla="*/ 401479 w 440055"/>
                  <a:gd name="connsiteY7" fmla="*/ 0 h 332899"/>
                  <a:gd name="connsiteX0" fmla="*/ 401479 w 440055"/>
                  <a:gd name="connsiteY0" fmla="*/ 0 h 332899"/>
                  <a:gd name="connsiteX1" fmla="*/ 162402 w 440055"/>
                  <a:gd name="connsiteY1" fmla="*/ 201930 h 332899"/>
                  <a:gd name="connsiteX2" fmla="*/ 40481 w 440055"/>
                  <a:gd name="connsiteY2" fmla="*/ 110490 h 332899"/>
                  <a:gd name="connsiteX3" fmla="*/ 0 w 440055"/>
                  <a:gd name="connsiteY3" fmla="*/ 149066 h 332899"/>
                  <a:gd name="connsiteX4" fmla="*/ 198597 w 440055"/>
                  <a:gd name="connsiteY4" fmla="*/ 332899 h 332899"/>
                  <a:gd name="connsiteX5" fmla="*/ 258604 w 440055"/>
                  <a:gd name="connsiteY5" fmla="*/ 266224 h 332899"/>
                  <a:gd name="connsiteX6" fmla="*/ 440055 w 440055"/>
                  <a:gd name="connsiteY6" fmla="*/ 40005 h 332899"/>
                  <a:gd name="connsiteX7" fmla="*/ 401479 w 440055"/>
                  <a:gd name="connsiteY7" fmla="*/ 0 h 332899"/>
                  <a:gd name="connsiteX0" fmla="*/ 401479 w 440055"/>
                  <a:gd name="connsiteY0" fmla="*/ 0 h 332899"/>
                  <a:gd name="connsiteX1" fmla="*/ 162402 w 440055"/>
                  <a:gd name="connsiteY1" fmla="*/ 201930 h 332899"/>
                  <a:gd name="connsiteX2" fmla="*/ 40481 w 440055"/>
                  <a:gd name="connsiteY2" fmla="*/ 110490 h 332899"/>
                  <a:gd name="connsiteX3" fmla="*/ 0 w 440055"/>
                  <a:gd name="connsiteY3" fmla="*/ 149066 h 332899"/>
                  <a:gd name="connsiteX4" fmla="*/ 198597 w 440055"/>
                  <a:gd name="connsiteY4" fmla="*/ 332899 h 332899"/>
                  <a:gd name="connsiteX5" fmla="*/ 241142 w 440055"/>
                  <a:gd name="connsiteY5" fmla="*/ 259874 h 332899"/>
                  <a:gd name="connsiteX6" fmla="*/ 440055 w 440055"/>
                  <a:gd name="connsiteY6" fmla="*/ 40005 h 332899"/>
                  <a:gd name="connsiteX7" fmla="*/ 401479 w 440055"/>
                  <a:gd name="connsiteY7" fmla="*/ 0 h 332899"/>
                  <a:gd name="connsiteX0" fmla="*/ 401479 w 440055"/>
                  <a:gd name="connsiteY0" fmla="*/ 0 h 332899"/>
                  <a:gd name="connsiteX1" fmla="*/ 190977 w 440055"/>
                  <a:gd name="connsiteY1" fmla="*/ 228918 h 332899"/>
                  <a:gd name="connsiteX2" fmla="*/ 40481 w 440055"/>
                  <a:gd name="connsiteY2" fmla="*/ 110490 h 332899"/>
                  <a:gd name="connsiteX3" fmla="*/ 0 w 440055"/>
                  <a:gd name="connsiteY3" fmla="*/ 149066 h 332899"/>
                  <a:gd name="connsiteX4" fmla="*/ 198597 w 440055"/>
                  <a:gd name="connsiteY4" fmla="*/ 332899 h 332899"/>
                  <a:gd name="connsiteX5" fmla="*/ 241142 w 440055"/>
                  <a:gd name="connsiteY5" fmla="*/ 259874 h 332899"/>
                  <a:gd name="connsiteX6" fmla="*/ 440055 w 440055"/>
                  <a:gd name="connsiteY6" fmla="*/ 40005 h 332899"/>
                  <a:gd name="connsiteX7" fmla="*/ 401479 w 440055"/>
                  <a:gd name="connsiteY7" fmla="*/ 0 h 332899"/>
                  <a:gd name="connsiteX0" fmla="*/ 401479 w 440055"/>
                  <a:gd name="connsiteY0" fmla="*/ 0 h 332899"/>
                  <a:gd name="connsiteX1" fmla="*/ 190977 w 440055"/>
                  <a:gd name="connsiteY1" fmla="*/ 228918 h 332899"/>
                  <a:gd name="connsiteX2" fmla="*/ 40481 w 440055"/>
                  <a:gd name="connsiteY2" fmla="*/ 110490 h 332899"/>
                  <a:gd name="connsiteX3" fmla="*/ 0 w 440055"/>
                  <a:gd name="connsiteY3" fmla="*/ 149066 h 332899"/>
                  <a:gd name="connsiteX4" fmla="*/ 198597 w 440055"/>
                  <a:gd name="connsiteY4" fmla="*/ 332899 h 332899"/>
                  <a:gd name="connsiteX5" fmla="*/ 241142 w 440055"/>
                  <a:gd name="connsiteY5" fmla="*/ 259874 h 332899"/>
                  <a:gd name="connsiteX6" fmla="*/ 440055 w 440055"/>
                  <a:gd name="connsiteY6" fmla="*/ 44767 h 332899"/>
                  <a:gd name="connsiteX7" fmla="*/ 401479 w 440055"/>
                  <a:gd name="connsiteY7" fmla="*/ 0 h 332899"/>
                  <a:gd name="connsiteX0" fmla="*/ 401479 w 401479"/>
                  <a:gd name="connsiteY0" fmla="*/ 0 h 332899"/>
                  <a:gd name="connsiteX1" fmla="*/ 190977 w 401479"/>
                  <a:gd name="connsiteY1" fmla="*/ 228918 h 332899"/>
                  <a:gd name="connsiteX2" fmla="*/ 40481 w 401479"/>
                  <a:gd name="connsiteY2" fmla="*/ 110490 h 332899"/>
                  <a:gd name="connsiteX3" fmla="*/ 0 w 401479"/>
                  <a:gd name="connsiteY3" fmla="*/ 149066 h 332899"/>
                  <a:gd name="connsiteX4" fmla="*/ 198597 w 401479"/>
                  <a:gd name="connsiteY4" fmla="*/ 332899 h 332899"/>
                  <a:gd name="connsiteX5" fmla="*/ 241142 w 401479"/>
                  <a:gd name="connsiteY5" fmla="*/ 259874 h 332899"/>
                  <a:gd name="connsiteX6" fmla="*/ 401479 w 401479"/>
                  <a:gd name="connsiteY6" fmla="*/ 0 h 332899"/>
                  <a:gd name="connsiteX0" fmla="*/ 360998 w 360998"/>
                  <a:gd name="connsiteY0" fmla="*/ 0 h 332899"/>
                  <a:gd name="connsiteX1" fmla="*/ 150496 w 360998"/>
                  <a:gd name="connsiteY1" fmla="*/ 228918 h 332899"/>
                  <a:gd name="connsiteX2" fmla="*/ 0 w 360998"/>
                  <a:gd name="connsiteY2" fmla="*/ 110490 h 332899"/>
                  <a:gd name="connsiteX3" fmla="*/ 158116 w 360998"/>
                  <a:gd name="connsiteY3" fmla="*/ 332899 h 332899"/>
                  <a:gd name="connsiteX4" fmla="*/ 200661 w 360998"/>
                  <a:gd name="connsiteY4" fmla="*/ 259874 h 332899"/>
                  <a:gd name="connsiteX5" fmla="*/ 360998 w 360998"/>
                  <a:gd name="connsiteY5" fmla="*/ 0 h 332899"/>
                  <a:gd name="connsiteX0" fmla="*/ 360998 w 361006"/>
                  <a:gd name="connsiteY0" fmla="*/ 0 h 332899"/>
                  <a:gd name="connsiteX1" fmla="*/ 150496 w 361006"/>
                  <a:gd name="connsiteY1" fmla="*/ 228918 h 332899"/>
                  <a:gd name="connsiteX2" fmla="*/ 0 w 361006"/>
                  <a:gd name="connsiteY2" fmla="*/ 110490 h 332899"/>
                  <a:gd name="connsiteX3" fmla="*/ 158116 w 361006"/>
                  <a:gd name="connsiteY3" fmla="*/ 332899 h 332899"/>
                  <a:gd name="connsiteX4" fmla="*/ 360998 w 361006"/>
                  <a:gd name="connsiteY4" fmla="*/ 0 h 332899"/>
                  <a:gd name="connsiteX0" fmla="*/ 360998 w 361005"/>
                  <a:gd name="connsiteY0" fmla="*/ 0 h 332899"/>
                  <a:gd name="connsiteX1" fmla="*/ 150496 w 361005"/>
                  <a:gd name="connsiteY1" fmla="*/ 228918 h 332899"/>
                  <a:gd name="connsiteX2" fmla="*/ 0 w 361005"/>
                  <a:gd name="connsiteY2" fmla="*/ 110490 h 332899"/>
                  <a:gd name="connsiteX3" fmla="*/ 158116 w 361005"/>
                  <a:gd name="connsiteY3" fmla="*/ 332899 h 332899"/>
                  <a:gd name="connsiteX4" fmla="*/ 360998 w 361005"/>
                  <a:gd name="connsiteY4" fmla="*/ 0 h 332899"/>
                  <a:gd name="connsiteX0" fmla="*/ 360998 w 361005"/>
                  <a:gd name="connsiteY0" fmla="*/ 0 h 332899"/>
                  <a:gd name="connsiteX1" fmla="*/ 145734 w 361005"/>
                  <a:gd name="connsiteY1" fmla="*/ 186056 h 332899"/>
                  <a:gd name="connsiteX2" fmla="*/ 0 w 361005"/>
                  <a:gd name="connsiteY2" fmla="*/ 110490 h 332899"/>
                  <a:gd name="connsiteX3" fmla="*/ 158116 w 361005"/>
                  <a:gd name="connsiteY3" fmla="*/ 332899 h 332899"/>
                  <a:gd name="connsiteX4" fmla="*/ 360998 w 361005"/>
                  <a:gd name="connsiteY4" fmla="*/ 0 h 332899"/>
                  <a:gd name="connsiteX0" fmla="*/ 438785 w 438789"/>
                  <a:gd name="connsiteY0" fmla="*/ 0 h 432911"/>
                  <a:gd name="connsiteX1" fmla="*/ 145734 w 438789"/>
                  <a:gd name="connsiteY1" fmla="*/ 286068 h 432911"/>
                  <a:gd name="connsiteX2" fmla="*/ 0 w 438789"/>
                  <a:gd name="connsiteY2" fmla="*/ 210502 h 432911"/>
                  <a:gd name="connsiteX3" fmla="*/ 158116 w 438789"/>
                  <a:gd name="connsiteY3" fmla="*/ 432911 h 432911"/>
                  <a:gd name="connsiteX4" fmla="*/ 438785 w 438789"/>
                  <a:gd name="connsiteY4" fmla="*/ 0 h 432911"/>
                  <a:gd name="connsiteX0" fmla="*/ 438785 w 438785"/>
                  <a:gd name="connsiteY0" fmla="*/ 0 h 432911"/>
                  <a:gd name="connsiteX1" fmla="*/ 145734 w 438785"/>
                  <a:gd name="connsiteY1" fmla="*/ 286068 h 432911"/>
                  <a:gd name="connsiteX2" fmla="*/ 0 w 438785"/>
                  <a:gd name="connsiteY2" fmla="*/ 210502 h 432911"/>
                  <a:gd name="connsiteX3" fmla="*/ 158116 w 438785"/>
                  <a:gd name="connsiteY3" fmla="*/ 432911 h 432911"/>
                  <a:gd name="connsiteX4" fmla="*/ 438785 w 438785"/>
                  <a:gd name="connsiteY4" fmla="*/ 0 h 432911"/>
                  <a:gd name="connsiteX0" fmla="*/ 438785 w 450432"/>
                  <a:gd name="connsiteY0" fmla="*/ 5471 h 438382"/>
                  <a:gd name="connsiteX1" fmla="*/ 145734 w 450432"/>
                  <a:gd name="connsiteY1" fmla="*/ 291539 h 438382"/>
                  <a:gd name="connsiteX2" fmla="*/ 0 w 450432"/>
                  <a:gd name="connsiteY2" fmla="*/ 215973 h 438382"/>
                  <a:gd name="connsiteX3" fmla="*/ 158116 w 450432"/>
                  <a:gd name="connsiteY3" fmla="*/ 438382 h 438382"/>
                  <a:gd name="connsiteX4" fmla="*/ 369281 w 450432"/>
                  <a:gd name="connsiteY4" fmla="*/ 129065 h 438382"/>
                  <a:gd name="connsiteX5" fmla="*/ 438785 w 450432"/>
                  <a:gd name="connsiteY5" fmla="*/ 5471 h 438382"/>
                  <a:gd name="connsiteX0" fmla="*/ 438785 w 499128"/>
                  <a:gd name="connsiteY0" fmla="*/ 15935 h 448846"/>
                  <a:gd name="connsiteX1" fmla="*/ 145734 w 499128"/>
                  <a:gd name="connsiteY1" fmla="*/ 302003 h 448846"/>
                  <a:gd name="connsiteX2" fmla="*/ 0 w 499128"/>
                  <a:gd name="connsiteY2" fmla="*/ 226437 h 448846"/>
                  <a:gd name="connsiteX3" fmla="*/ 158116 w 499128"/>
                  <a:gd name="connsiteY3" fmla="*/ 448846 h 448846"/>
                  <a:gd name="connsiteX4" fmla="*/ 480406 w 499128"/>
                  <a:gd name="connsiteY4" fmla="*/ 63329 h 448846"/>
                  <a:gd name="connsiteX5" fmla="*/ 438785 w 499128"/>
                  <a:gd name="connsiteY5" fmla="*/ 15935 h 448846"/>
                  <a:gd name="connsiteX0" fmla="*/ 438785 w 480406"/>
                  <a:gd name="connsiteY0" fmla="*/ 7523 h 440434"/>
                  <a:gd name="connsiteX1" fmla="*/ 145734 w 480406"/>
                  <a:gd name="connsiteY1" fmla="*/ 293591 h 440434"/>
                  <a:gd name="connsiteX2" fmla="*/ 0 w 480406"/>
                  <a:gd name="connsiteY2" fmla="*/ 218025 h 440434"/>
                  <a:gd name="connsiteX3" fmla="*/ 158116 w 480406"/>
                  <a:gd name="connsiteY3" fmla="*/ 440434 h 440434"/>
                  <a:gd name="connsiteX4" fmla="*/ 480406 w 480406"/>
                  <a:gd name="connsiteY4" fmla="*/ 54917 h 440434"/>
                  <a:gd name="connsiteX5" fmla="*/ 438785 w 480406"/>
                  <a:gd name="connsiteY5" fmla="*/ 7523 h 440434"/>
                  <a:gd name="connsiteX0" fmla="*/ 438785 w 480406"/>
                  <a:gd name="connsiteY0" fmla="*/ 7523 h 440434"/>
                  <a:gd name="connsiteX1" fmla="*/ 145734 w 480406"/>
                  <a:gd name="connsiteY1" fmla="*/ 293591 h 440434"/>
                  <a:gd name="connsiteX2" fmla="*/ 0 w 480406"/>
                  <a:gd name="connsiteY2" fmla="*/ 218025 h 440434"/>
                  <a:gd name="connsiteX3" fmla="*/ 158116 w 480406"/>
                  <a:gd name="connsiteY3" fmla="*/ 440434 h 440434"/>
                  <a:gd name="connsiteX4" fmla="*/ 480406 w 480406"/>
                  <a:gd name="connsiteY4" fmla="*/ 54917 h 440434"/>
                  <a:gd name="connsiteX5" fmla="*/ 438785 w 480406"/>
                  <a:gd name="connsiteY5" fmla="*/ 7523 h 440434"/>
                  <a:gd name="connsiteX0" fmla="*/ 438785 w 480406"/>
                  <a:gd name="connsiteY0" fmla="*/ 7523 h 440434"/>
                  <a:gd name="connsiteX1" fmla="*/ 145734 w 480406"/>
                  <a:gd name="connsiteY1" fmla="*/ 293591 h 440434"/>
                  <a:gd name="connsiteX2" fmla="*/ 0 w 480406"/>
                  <a:gd name="connsiteY2" fmla="*/ 218025 h 440434"/>
                  <a:gd name="connsiteX3" fmla="*/ 158116 w 480406"/>
                  <a:gd name="connsiteY3" fmla="*/ 440434 h 440434"/>
                  <a:gd name="connsiteX4" fmla="*/ 480406 w 480406"/>
                  <a:gd name="connsiteY4" fmla="*/ 54917 h 440434"/>
                  <a:gd name="connsiteX5" fmla="*/ 438785 w 480406"/>
                  <a:gd name="connsiteY5" fmla="*/ 7523 h 440434"/>
                  <a:gd name="connsiteX0" fmla="*/ 438785 w 480406"/>
                  <a:gd name="connsiteY0" fmla="*/ 7523 h 440434"/>
                  <a:gd name="connsiteX1" fmla="*/ 145734 w 480406"/>
                  <a:gd name="connsiteY1" fmla="*/ 293591 h 440434"/>
                  <a:gd name="connsiteX2" fmla="*/ 0 w 480406"/>
                  <a:gd name="connsiteY2" fmla="*/ 218025 h 440434"/>
                  <a:gd name="connsiteX3" fmla="*/ 45430 w 480406"/>
                  <a:gd name="connsiteY3" fmla="*/ 286692 h 440434"/>
                  <a:gd name="connsiteX4" fmla="*/ 158116 w 480406"/>
                  <a:gd name="connsiteY4" fmla="*/ 440434 h 440434"/>
                  <a:gd name="connsiteX5" fmla="*/ 480406 w 480406"/>
                  <a:gd name="connsiteY5" fmla="*/ 54917 h 440434"/>
                  <a:gd name="connsiteX6" fmla="*/ 438785 w 480406"/>
                  <a:gd name="connsiteY6" fmla="*/ 7523 h 440434"/>
                  <a:gd name="connsiteX0" fmla="*/ 438785 w 480406"/>
                  <a:gd name="connsiteY0" fmla="*/ 7523 h 440434"/>
                  <a:gd name="connsiteX1" fmla="*/ 145734 w 480406"/>
                  <a:gd name="connsiteY1" fmla="*/ 293591 h 440434"/>
                  <a:gd name="connsiteX2" fmla="*/ 0 w 480406"/>
                  <a:gd name="connsiteY2" fmla="*/ 218025 h 440434"/>
                  <a:gd name="connsiteX3" fmla="*/ 13680 w 480406"/>
                  <a:gd name="connsiteY3" fmla="*/ 278754 h 440434"/>
                  <a:gd name="connsiteX4" fmla="*/ 158116 w 480406"/>
                  <a:gd name="connsiteY4" fmla="*/ 440434 h 440434"/>
                  <a:gd name="connsiteX5" fmla="*/ 480406 w 480406"/>
                  <a:gd name="connsiteY5" fmla="*/ 54917 h 440434"/>
                  <a:gd name="connsiteX6" fmla="*/ 438785 w 480406"/>
                  <a:gd name="connsiteY6" fmla="*/ 7523 h 440434"/>
                  <a:gd name="connsiteX0" fmla="*/ 438785 w 480406"/>
                  <a:gd name="connsiteY0" fmla="*/ 0 h 432911"/>
                  <a:gd name="connsiteX1" fmla="*/ 145734 w 480406"/>
                  <a:gd name="connsiteY1" fmla="*/ 286068 h 432911"/>
                  <a:gd name="connsiteX2" fmla="*/ 0 w 480406"/>
                  <a:gd name="connsiteY2" fmla="*/ 210502 h 432911"/>
                  <a:gd name="connsiteX3" fmla="*/ 13680 w 480406"/>
                  <a:gd name="connsiteY3" fmla="*/ 271231 h 432911"/>
                  <a:gd name="connsiteX4" fmla="*/ 158116 w 480406"/>
                  <a:gd name="connsiteY4" fmla="*/ 432911 h 432911"/>
                  <a:gd name="connsiteX5" fmla="*/ 480406 w 480406"/>
                  <a:gd name="connsiteY5" fmla="*/ 47394 h 432911"/>
                  <a:gd name="connsiteX6" fmla="*/ 438785 w 480406"/>
                  <a:gd name="connsiteY6" fmla="*/ 0 h 432911"/>
                  <a:gd name="connsiteX0" fmla="*/ 438785 w 466118"/>
                  <a:gd name="connsiteY0" fmla="*/ 0 h 432911"/>
                  <a:gd name="connsiteX1" fmla="*/ 145734 w 466118"/>
                  <a:gd name="connsiteY1" fmla="*/ 286068 h 432911"/>
                  <a:gd name="connsiteX2" fmla="*/ 0 w 466118"/>
                  <a:gd name="connsiteY2" fmla="*/ 210502 h 432911"/>
                  <a:gd name="connsiteX3" fmla="*/ 13680 w 466118"/>
                  <a:gd name="connsiteY3" fmla="*/ 271231 h 432911"/>
                  <a:gd name="connsiteX4" fmla="*/ 158116 w 466118"/>
                  <a:gd name="connsiteY4" fmla="*/ 432911 h 432911"/>
                  <a:gd name="connsiteX5" fmla="*/ 466118 w 466118"/>
                  <a:gd name="connsiteY5" fmla="*/ 72794 h 432911"/>
                  <a:gd name="connsiteX6" fmla="*/ 438785 w 466118"/>
                  <a:gd name="connsiteY6" fmla="*/ 0 h 432911"/>
                  <a:gd name="connsiteX0" fmla="*/ 438785 w 466118"/>
                  <a:gd name="connsiteY0" fmla="*/ 0 h 432911"/>
                  <a:gd name="connsiteX1" fmla="*/ 145734 w 466118"/>
                  <a:gd name="connsiteY1" fmla="*/ 286068 h 432911"/>
                  <a:gd name="connsiteX2" fmla="*/ 0 w 466118"/>
                  <a:gd name="connsiteY2" fmla="*/ 210502 h 432911"/>
                  <a:gd name="connsiteX3" fmla="*/ 13680 w 466118"/>
                  <a:gd name="connsiteY3" fmla="*/ 271231 h 432911"/>
                  <a:gd name="connsiteX4" fmla="*/ 158116 w 466118"/>
                  <a:gd name="connsiteY4" fmla="*/ 432911 h 432911"/>
                  <a:gd name="connsiteX5" fmla="*/ 466118 w 466118"/>
                  <a:gd name="connsiteY5" fmla="*/ 72794 h 432911"/>
                  <a:gd name="connsiteX6" fmla="*/ 438785 w 466118"/>
                  <a:gd name="connsiteY6" fmla="*/ 0 h 432911"/>
                  <a:gd name="connsiteX0" fmla="*/ 438785 w 466118"/>
                  <a:gd name="connsiteY0" fmla="*/ 0 h 432911"/>
                  <a:gd name="connsiteX1" fmla="*/ 145734 w 466118"/>
                  <a:gd name="connsiteY1" fmla="*/ 286068 h 432911"/>
                  <a:gd name="connsiteX2" fmla="*/ 0 w 466118"/>
                  <a:gd name="connsiteY2" fmla="*/ 210502 h 432911"/>
                  <a:gd name="connsiteX3" fmla="*/ 13680 w 466118"/>
                  <a:gd name="connsiteY3" fmla="*/ 271231 h 432911"/>
                  <a:gd name="connsiteX4" fmla="*/ 158116 w 466118"/>
                  <a:gd name="connsiteY4" fmla="*/ 432911 h 432911"/>
                  <a:gd name="connsiteX5" fmla="*/ 466118 w 466118"/>
                  <a:gd name="connsiteY5" fmla="*/ 72794 h 432911"/>
                  <a:gd name="connsiteX6" fmla="*/ 438785 w 466118"/>
                  <a:gd name="connsiteY6" fmla="*/ 0 h 43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6118" h="432911">
                    <a:moveTo>
                      <a:pt x="438785" y="0"/>
                    </a:moveTo>
                    <a:lnTo>
                      <a:pt x="145734" y="286068"/>
                    </a:lnTo>
                    <a:lnTo>
                      <a:pt x="0" y="210502"/>
                    </a:lnTo>
                    <a:lnTo>
                      <a:pt x="13680" y="271231"/>
                    </a:lnTo>
                    <a:lnTo>
                      <a:pt x="158116" y="432911"/>
                    </a:lnTo>
                    <a:cubicBezTo>
                      <a:pt x="211726" y="354926"/>
                      <a:pt x="304973" y="265552"/>
                      <a:pt x="466118" y="72794"/>
                    </a:cubicBezTo>
                    <a:cubicBezTo>
                      <a:pt x="457334" y="41917"/>
                      <a:pt x="450644" y="39596"/>
                      <a:pt x="4387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4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6307146-0C17-ACDA-68BE-B0A492115C66}"/>
              </a:ext>
            </a:extLst>
          </p:cNvPr>
          <p:cNvGrpSpPr/>
          <p:nvPr/>
        </p:nvGrpSpPr>
        <p:grpSpPr>
          <a:xfrm>
            <a:off x="5964596" y="3205479"/>
            <a:ext cx="4055704" cy="462283"/>
            <a:chOff x="5964596" y="3205479"/>
            <a:chExt cx="4055704" cy="46228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EAD7BDE-6CA6-D504-9DD8-938A5EC1AB00}"/>
                </a:ext>
              </a:extLst>
            </p:cNvPr>
            <p:cNvSpPr txBox="1"/>
            <p:nvPr/>
          </p:nvSpPr>
          <p:spPr>
            <a:xfrm>
              <a:off x="6445061" y="3238727"/>
              <a:ext cx="3575239" cy="429035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indent="0">
                <a:buNone/>
              </a:pPr>
              <a:r>
                <a:rPr lang="en-US"/>
                <a:t>Replace VFD for Pump No. 3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A6FB4A3-808A-1BBC-6B3A-E33F780DE42A}"/>
                </a:ext>
              </a:extLst>
            </p:cNvPr>
            <p:cNvGrpSpPr/>
            <p:nvPr/>
          </p:nvGrpSpPr>
          <p:grpSpPr>
            <a:xfrm>
              <a:off x="5964596" y="3205479"/>
              <a:ext cx="484998" cy="441504"/>
              <a:chOff x="987228" y="2372888"/>
              <a:chExt cx="484998" cy="441504"/>
            </a:xfrm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grpSpPr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892CE897-EC27-7437-158F-2685A7B58912}"/>
                  </a:ext>
                </a:extLst>
              </p:cNvPr>
              <p:cNvSpPr/>
              <p:nvPr/>
            </p:nvSpPr>
            <p:spPr>
              <a:xfrm>
                <a:off x="987228" y="2480888"/>
                <a:ext cx="341737" cy="333504"/>
              </a:xfrm>
              <a:prstGeom prst="round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Graphic 39" descr="Checkmark with solid fill">
                <a:extLst>
                  <a:ext uri="{FF2B5EF4-FFF2-40B4-BE49-F238E27FC236}">
                    <a16:creationId xmlns:a16="http://schemas.microsoft.com/office/drawing/2014/main" id="{77327003-3AC4-3643-BEA9-CF308F4C18A1}"/>
                  </a:ext>
                </a:extLst>
              </p:cNvPr>
              <p:cNvSpPr/>
              <p:nvPr/>
            </p:nvSpPr>
            <p:spPr>
              <a:xfrm>
                <a:off x="1051440" y="2372888"/>
                <a:ext cx="420786" cy="397529"/>
              </a:xfrm>
              <a:custGeom>
                <a:avLst/>
                <a:gdLst>
                  <a:gd name="connsiteX0" fmla="*/ 401479 w 440054"/>
                  <a:gd name="connsiteY0" fmla="*/ 0 h 309086"/>
                  <a:gd name="connsiteX1" fmla="*/ 157639 w 440054"/>
                  <a:gd name="connsiteY1" fmla="*/ 230505 h 309086"/>
                  <a:gd name="connsiteX2" fmla="*/ 40481 w 440054"/>
                  <a:gd name="connsiteY2" fmla="*/ 110490 h 309086"/>
                  <a:gd name="connsiteX3" fmla="*/ 0 w 440054"/>
                  <a:gd name="connsiteY3" fmla="*/ 149066 h 309086"/>
                  <a:gd name="connsiteX4" fmla="*/ 155734 w 440054"/>
                  <a:gd name="connsiteY4" fmla="*/ 309086 h 309086"/>
                  <a:gd name="connsiteX5" fmla="*/ 196691 w 440054"/>
                  <a:gd name="connsiteY5" fmla="*/ 270986 h 309086"/>
                  <a:gd name="connsiteX6" fmla="*/ 440055 w 440054"/>
                  <a:gd name="connsiteY6" fmla="*/ 40005 h 309086"/>
                  <a:gd name="connsiteX0" fmla="*/ 401479 w 440055"/>
                  <a:gd name="connsiteY0" fmla="*/ 0 h 309086"/>
                  <a:gd name="connsiteX1" fmla="*/ 162402 w 440055"/>
                  <a:gd name="connsiteY1" fmla="*/ 201930 h 309086"/>
                  <a:gd name="connsiteX2" fmla="*/ 40481 w 440055"/>
                  <a:gd name="connsiteY2" fmla="*/ 110490 h 309086"/>
                  <a:gd name="connsiteX3" fmla="*/ 0 w 440055"/>
                  <a:gd name="connsiteY3" fmla="*/ 149066 h 309086"/>
                  <a:gd name="connsiteX4" fmla="*/ 155734 w 440055"/>
                  <a:gd name="connsiteY4" fmla="*/ 309086 h 309086"/>
                  <a:gd name="connsiteX5" fmla="*/ 196691 w 440055"/>
                  <a:gd name="connsiteY5" fmla="*/ 270986 h 309086"/>
                  <a:gd name="connsiteX6" fmla="*/ 440055 w 440055"/>
                  <a:gd name="connsiteY6" fmla="*/ 40005 h 309086"/>
                  <a:gd name="connsiteX7" fmla="*/ 401479 w 440055"/>
                  <a:gd name="connsiteY7" fmla="*/ 0 h 309086"/>
                  <a:gd name="connsiteX0" fmla="*/ 401479 w 440055"/>
                  <a:gd name="connsiteY0" fmla="*/ 0 h 332899"/>
                  <a:gd name="connsiteX1" fmla="*/ 162402 w 440055"/>
                  <a:gd name="connsiteY1" fmla="*/ 201930 h 332899"/>
                  <a:gd name="connsiteX2" fmla="*/ 40481 w 440055"/>
                  <a:gd name="connsiteY2" fmla="*/ 110490 h 332899"/>
                  <a:gd name="connsiteX3" fmla="*/ 0 w 440055"/>
                  <a:gd name="connsiteY3" fmla="*/ 149066 h 332899"/>
                  <a:gd name="connsiteX4" fmla="*/ 198597 w 440055"/>
                  <a:gd name="connsiteY4" fmla="*/ 332899 h 332899"/>
                  <a:gd name="connsiteX5" fmla="*/ 196691 w 440055"/>
                  <a:gd name="connsiteY5" fmla="*/ 270986 h 332899"/>
                  <a:gd name="connsiteX6" fmla="*/ 440055 w 440055"/>
                  <a:gd name="connsiteY6" fmla="*/ 40005 h 332899"/>
                  <a:gd name="connsiteX7" fmla="*/ 401479 w 440055"/>
                  <a:gd name="connsiteY7" fmla="*/ 0 h 332899"/>
                  <a:gd name="connsiteX0" fmla="*/ 401479 w 440055"/>
                  <a:gd name="connsiteY0" fmla="*/ 0 h 332899"/>
                  <a:gd name="connsiteX1" fmla="*/ 162402 w 440055"/>
                  <a:gd name="connsiteY1" fmla="*/ 201930 h 332899"/>
                  <a:gd name="connsiteX2" fmla="*/ 40481 w 440055"/>
                  <a:gd name="connsiteY2" fmla="*/ 110490 h 332899"/>
                  <a:gd name="connsiteX3" fmla="*/ 0 w 440055"/>
                  <a:gd name="connsiteY3" fmla="*/ 149066 h 332899"/>
                  <a:gd name="connsiteX4" fmla="*/ 198597 w 440055"/>
                  <a:gd name="connsiteY4" fmla="*/ 332899 h 332899"/>
                  <a:gd name="connsiteX5" fmla="*/ 258604 w 440055"/>
                  <a:gd name="connsiteY5" fmla="*/ 266224 h 332899"/>
                  <a:gd name="connsiteX6" fmla="*/ 440055 w 440055"/>
                  <a:gd name="connsiteY6" fmla="*/ 40005 h 332899"/>
                  <a:gd name="connsiteX7" fmla="*/ 401479 w 440055"/>
                  <a:gd name="connsiteY7" fmla="*/ 0 h 332899"/>
                  <a:gd name="connsiteX0" fmla="*/ 401479 w 440055"/>
                  <a:gd name="connsiteY0" fmla="*/ 0 h 332899"/>
                  <a:gd name="connsiteX1" fmla="*/ 162402 w 440055"/>
                  <a:gd name="connsiteY1" fmla="*/ 201930 h 332899"/>
                  <a:gd name="connsiteX2" fmla="*/ 40481 w 440055"/>
                  <a:gd name="connsiteY2" fmla="*/ 110490 h 332899"/>
                  <a:gd name="connsiteX3" fmla="*/ 0 w 440055"/>
                  <a:gd name="connsiteY3" fmla="*/ 149066 h 332899"/>
                  <a:gd name="connsiteX4" fmla="*/ 198597 w 440055"/>
                  <a:gd name="connsiteY4" fmla="*/ 332899 h 332899"/>
                  <a:gd name="connsiteX5" fmla="*/ 241142 w 440055"/>
                  <a:gd name="connsiteY5" fmla="*/ 259874 h 332899"/>
                  <a:gd name="connsiteX6" fmla="*/ 440055 w 440055"/>
                  <a:gd name="connsiteY6" fmla="*/ 40005 h 332899"/>
                  <a:gd name="connsiteX7" fmla="*/ 401479 w 440055"/>
                  <a:gd name="connsiteY7" fmla="*/ 0 h 332899"/>
                  <a:gd name="connsiteX0" fmla="*/ 401479 w 440055"/>
                  <a:gd name="connsiteY0" fmla="*/ 0 h 332899"/>
                  <a:gd name="connsiteX1" fmla="*/ 190977 w 440055"/>
                  <a:gd name="connsiteY1" fmla="*/ 228918 h 332899"/>
                  <a:gd name="connsiteX2" fmla="*/ 40481 w 440055"/>
                  <a:gd name="connsiteY2" fmla="*/ 110490 h 332899"/>
                  <a:gd name="connsiteX3" fmla="*/ 0 w 440055"/>
                  <a:gd name="connsiteY3" fmla="*/ 149066 h 332899"/>
                  <a:gd name="connsiteX4" fmla="*/ 198597 w 440055"/>
                  <a:gd name="connsiteY4" fmla="*/ 332899 h 332899"/>
                  <a:gd name="connsiteX5" fmla="*/ 241142 w 440055"/>
                  <a:gd name="connsiteY5" fmla="*/ 259874 h 332899"/>
                  <a:gd name="connsiteX6" fmla="*/ 440055 w 440055"/>
                  <a:gd name="connsiteY6" fmla="*/ 40005 h 332899"/>
                  <a:gd name="connsiteX7" fmla="*/ 401479 w 440055"/>
                  <a:gd name="connsiteY7" fmla="*/ 0 h 332899"/>
                  <a:gd name="connsiteX0" fmla="*/ 401479 w 440055"/>
                  <a:gd name="connsiteY0" fmla="*/ 0 h 332899"/>
                  <a:gd name="connsiteX1" fmla="*/ 190977 w 440055"/>
                  <a:gd name="connsiteY1" fmla="*/ 228918 h 332899"/>
                  <a:gd name="connsiteX2" fmla="*/ 40481 w 440055"/>
                  <a:gd name="connsiteY2" fmla="*/ 110490 h 332899"/>
                  <a:gd name="connsiteX3" fmla="*/ 0 w 440055"/>
                  <a:gd name="connsiteY3" fmla="*/ 149066 h 332899"/>
                  <a:gd name="connsiteX4" fmla="*/ 198597 w 440055"/>
                  <a:gd name="connsiteY4" fmla="*/ 332899 h 332899"/>
                  <a:gd name="connsiteX5" fmla="*/ 241142 w 440055"/>
                  <a:gd name="connsiteY5" fmla="*/ 259874 h 332899"/>
                  <a:gd name="connsiteX6" fmla="*/ 440055 w 440055"/>
                  <a:gd name="connsiteY6" fmla="*/ 44767 h 332899"/>
                  <a:gd name="connsiteX7" fmla="*/ 401479 w 440055"/>
                  <a:gd name="connsiteY7" fmla="*/ 0 h 332899"/>
                  <a:gd name="connsiteX0" fmla="*/ 401479 w 401479"/>
                  <a:gd name="connsiteY0" fmla="*/ 0 h 332899"/>
                  <a:gd name="connsiteX1" fmla="*/ 190977 w 401479"/>
                  <a:gd name="connsiteY1" fmla="*/ 228918 h 332899"/>
                  <a:gd name="connsiteX2" fmla="*/ 40481 w 401479"/>
                  <a:gd name="connsiteY2" fmla="*/ 110490 h 332899"/>
                  <a:gd name="connsiteX3" fmla="*/ 0 w 401479"/>
                  <a:gd name="connsiteY3" fmla="*/ 149066 h 332899"/>
                  <a:gd name="connsiteX4" fmla="*/ 198597 w 401479"/>
                  <a:gd name="connsiteY4" fmla="*/ 332899 h 332899"/>
                  <a:gd name="connsiteX5" fmla="*/ 241142 w 401479"/>
                  <a:gd name="connsiteY5" fmla="*/ 259874 h 332899"/>
                  <a:gd name="connsiteX6" fmla="*/ 401479 w 401479"/>
                  <a:gd name="connsiteY6" fmla="*/ 0 h 332899"/>
                  <a:gd name="connsiteX0" fmla="*/ 360998 w 360998"/>
                  <a:gd name="connsiteY0" fmla="*/ 0 h 332899"/>
                  <a:gd name="connsiteX1" fmla="*/ 150496 w 360998"/>
                  <a:gd name="connsiteY1" fmla="*/ 228918 h 332899"/>
                  <a:gd name="connsiteX2" fmla="*/ 0 w 360998"/>
                  <a:gd name="connsiteY2" fmla="*/ 110490 h 332899"/>
                  <a:gd name="connsiteX3" fmla="*/ 158116 w 360998"/>
                  <a:gd name="connsiteY3" fmla="*/ 332899 h 332899"/>
                  <a:gd name="connsiteX4" fmla="*/ 200661 w 360998"/>
                  <a:gd name="connsiteY4" fmla="*/ 259874 h 332899"/>
                  <a:gd name="connsiteX5" fmla="*/ 360998 w 360998"/>
                  <a:gd name="connsiteY5" fmla="*/ 0 h 332899"/>
                  <a:gd name="connsiteX0" fmla="*/ 360998 w 361006"/>
                  <a:gd name="connsiteY0" fmla="*/ 0 h 332899"/>
                  <a:gd name="connsiteX1" fmla="*/ 150496 w 361006"/>
                  <a:gd name="connsiteY1" fmla="*/ 228918 h 332899"/>
                  <a:gd name="connsiteX2" fmla="*/ 0 w 361006"/>
                  <a:gd name="connsiteY2" fmla="*/ 110490 h 332899"/>
                  <a:gd name="connsiteX3" fmla="*/ 158116 w 361006"/>
                  <a:gd name="connsiteY3" fmla="*/ 332899 h 332899"/>
                  <a:gd name="connsiteX4" fmla="*/ 360998 w 361006"/>
                  <a:gd name="connsiteY4" fmla="*/ 0 h 332899"/>
                  <a:gd name="connsiteX0" fmla="*/ 360998 w 361005"/>
                  <a:gd name="connsiteY0" fmla="*/ 0 h 332899"/>
                  <a:gd name="connsiteX1" fmla="*/ 150496 w 361005"/>
                  <a:gd name="connsiteY1" fmla="*/ 228918 h 332899"/>
                  <a:gd name="connsiteX2" fmla="*/ 0 w 361005"/>
                  <a:gd name="connsiteY2" fmla="*/ 110490 h 332899"/>
                  <a:gd name="connsiteX3" fmla="*/ 158116 w 361005"/>
                  <a:gd name="connsiteY3" fmla="*/ 332899 h 332899"/>
                  <a:gd name="connsiteX4" fmla="*/ 360998 w 361005"/>
                  <a:gd name="connsiteY4" fmla="*/ 0 h 332899"/>
                  <a:gd name="connsiteX0" fmla="*/ 360998 w 361005"/>
                  <a:gd name="connsiteY0" fmla="*/ 0 h 332899"/>
                  <a:gd name="connsiteX1" fmla="*/ 145734 w 361005"/>
                  <a:gd name="connsiteY1" fmla="*/ 186056 h 332899"/>
                  <a:gd name="connsiteX2" fmla="*/ 0 w 361005"/>
                  <a:gd name="connsiteY2" fmla="*/ 110490 h 332899"/>
                  <a:gd name="connsiteX3" fmla="*/ 158116 w 361005"/>
                  <a:gd name="connsiteY3" fmla="*/ 332899 h 332899"/>
                  <a:gd name="connsiteX4" fmla="*/ 360998 w 361005"/>
                  <a:gd name="connsiteY4" fmla="*/ 0 h 332899"/>
                  <a:gd name="connsiteX0" fmla="*/ 438785 w 438789"/>
                  <a:gd name="connsiteY0" fmla="*/ 0 h 432911"/>
                  <a:gd name="connsiteX1" fmla="*/ 145734 w 438789"/>
                  <a:gd name="connsiteY1" fmla="*/ 286068 h 432911"/>
                  <a:gd name="connsiteX2" fmla="*/ 0 w 438789"/>
                  <a:gd name="connsiteY2" fmla="*/ 210502 h 432911"/>
                  <a:gd name="connsiteX3" fmla="*/ 158116 w 438789"/>
                  <a:gd name="connsiteY3" fmla="*/ 432911 h 432911"/>
                  <a:gd name="connsiteX4" fmla="*/ 438785 w 438789"/>
                  <a:gd name="connsiteY4" fmla="*/ 0 h 432911"/>
                  <a:gd name="connsiteX0" fmla="*/ 438785 w 438785"/>
                  <a:gd name="connsiteY0" fmla="*/ 0 h 432911"/>
                  <a:gd name="connsiteX1" fmla="*/ 145734 w 438785"/>
                  <a:gd name="connsiteY1" fmla="*/ 286068 h 432911"/>
                  <a:gd name="connsiteX2" fmla="*/ 0 w 438785"/>
                  <a:gd name="connsiteY2" fmla="*/ 210502 h 432911"/>
                  <a:gd name="connsiteX3" fmla="*/ 158116 w 438785"/>
                  <a:gd name="connsiteY3" fmla="*/ 432911 h 432911"/>
                  <a:gd name="connsiteX4" fmla="*/ 438785 w 438785"/>
                  <a:gd name="connsiteY4" fmla="*/ 0 h 432911"/>
                  <a:gd name="connsiteX0" fmla="*/ 438785 w 450432"/>
                  <a:gd name="connsiteY0" fmla="*/ 5471 h 438382"/>
                  <a:gd name="connsiteX1" fmla="*/ 145734 w 450432"/>
                  <a:gd name="connsiteY1" fmla="*/ 291539 h 438382"/>
                  <a:gd name="connsiteX2" fmla="*/ 0 w 450432"/>
                  <a:gd name="connsiteY2" fmla="*/ 215973 h 438382"/>
                  <a:gd name="connsiteX3" fmla="*/ 158116 w 450432"/>
                  <a:gd name="connsiteY3" fmla="*/ 438382 h 438382"/>
                  <a:gd name="connsiteX4" fmla="*/ 369281 w 450432"/>
                  <a:gd name="connsiteY4" fmla="*/ 129065 h 438382"/>
                  <a:gd name="connsiteX5" fmla="*/ 438785 w 450432"/>
                  <a:gd name="connsiteY5" fmla="*/ 5471 h 438382"/>
                  <a:gd name="connsiteX0" fmla="*/ 438785 w 499128"/>
                  <a:gd name="connsiteY0" fmla="*/ 15935 h 448846"/>
                  <a:gd name="connsiteX1" fmla="*/ 145734 w 499128"/>
                  <a:gd name="connsiteY1" fmla="*/ 302003 h 448846"/>
                  <a:gd name="connsiteX2" fmla="*/ 0 w 499128"/>
                  <a:gd name="connsiteY2" fmla="*/ 226437 h 448846"/>
                  <a:gd name="connsiteX3" fmla="*/ 158116 w 499128"/>
                  <a:gd name="connsiteY3" fmla="*/ 448846 h 448846"/>
                  <a:gd name="connsiteX4" fmla="*/ 480406 w 499128"/>
                  <a:gd name="connsiteY4" fmla="*/ 63329 h 448846"/>
                  <a:gd name="connsiteX5" fmla="*/ 438785 w 499128"/>
                  <a:gd name="connsiteY5" fmla="*/ 15935 h 448846"/>
                  <a:gd name="connsiteX0" fmla="*/ 438785 w 480406"/>
                  <a:gd name="connsiteY0" fmla="*/ 7523 h 440434"/>
                  <a:gd name="connsiteX1" fmla="*/ 145734 w 480406"/>
                  <a:gd name="connsiteY1" fmla="*/ 293591 h 440434"/>
                  <a:gd name="connsiteX2" fmla="*/ 0 w 480406"/>
                  <a:gd name="connsiteY2" fmla="*/ 218025 h 440434"/>
                  <a:gd name="connsiteX3" fmla="*/ 158116 w 480406"/>
                  <a:gd name="connsiteY3" fmla="*/ 440434 h 440434"/>
                  <a:gd name="connsiteX4" fmla="*/ 480406 w 480406"/>
                  <a:gd name="connsiteY4" fmla="*/ 54917 h 440434"/>
                  <a:gd name="connsiteX5" fmla="*/ 438785 w 480406"/>
                  <a:gd name="connsiteY5" fmla="*/ 7523 h 440434"/>
                  <a:gd name="connsiteX0" fmla="*/ 438785 w 480406"/>
                  <a:gd name="connsiteY0" fmla="*/ 7523 h 440434"/>
                  <a:gd name="connsiteX1" fmla="*/ 145734 w 480406"/>
                  <a:gd name="connsiteY1" fmla="*/ 293591 h 440434"/>
                  <a:gd name="connsiteX2" fmla="*/ 0 w 480406"/>
                  <a:gd name="connsiteY2" fmla="*/ 218025 h 440434"/>
                  <a:gd name="connsiteX3" fmla="*/ 158116 w 480406"/>
                  <a:gd name="connsiteY3" fmla="*/ 440434 h 440434"/>
                  <a:gd name="connsiteX4" fmla="*/ 480406 w 480406"/>
                  <a:gd name="connsiteY4" fmla="*/ 54917 h 440434"/>
                  <a:gd name="connsiteX5" fmla="*/ 438785 w 480406"/>
                  <a:gd name="connsiteY5" fmla="*/ 7523 h 440434"/>
                  <a:gd name="connsiteX0" fmla="*/ 438785 w 480406"/>
                  <a:gd name="connsiteY0" fmla="*/ 7523 h 440434"/>
                  <a:gd name="connsiteX1" fmla="*/ 145734 w 480406"/>
                  <a:gd name="connsiteY1" fmla="*/ 293591 h 440434"/>
                  <a:gd name="connsiteX2" fmla="*/ 0 w 480406"/>
                  <a:gd name="connsiteY2" fmla="*/ 218025 h 440434"/>
                  <a:gd name="connsiteX3" fmla="*/ 158116 w 480406"/>
                  <a:gd name="connsiteY3" fmla="*/ 440434 h 440434"/>
                  <a:gd name="connsiteX4" fmla="*/ 480406 w 480406"/>
                  <a:gd name="connsiteY4" fmla="*/ 54917 h 440434"/>
                  <a:gd name="connsiteX5" fmla="*/ 438785 w 480406"/>
                  <a:gd name="connsiteY5" fmla="*/ 7523 h 440434"/>
                  <a:gd name="connsiteX0" fmla="*/ 438785 w 480406"/>
                  <a:gd name="connsiteY0" fmla="*/ 7523 h 440434"/>
                  <a:gd name="connsiteX1" fmla="*/ 145734 w 480406"/>
                  <a:gd name="connsiteY1" fmla="*/ 293591 h 440434"/>
                  <a:gd name="connsiteX2" fmla="*/ 0 w 480406"/>
                  <a:gd name="connsiteY2" fmla="*/ 218025 h 440434"/>
                  <a:gd name="connsiteX3" fmla="*/ 45430 w 480406"/>
                  <a:gd name="connsiteY3" fmla="*/ 286692 h 440434"/>
                  <a:gd name="connsiteX4" fmla="*/ 158116 w 480406"/>
                  <a:gd name="connsiteY4" fmla="*/ 440434 h 440434"/>
                  <a:gd name="connsiteX5" fmla="*/ 480406 w 480406"/>
                  <a:gd name="connsiteY5" fmla="*/ 54917 h 440434"/>
                  <a:gd name="connsiteX6" fmla="*/ 438785 w 480406"/>
                  <a:gd name="connsiteY6" fmla="*/ 7523 h 440434"/>
                  <a:gd name="connsiteX0" fmla="*/ 438785 w 480406"/>
                  <a:gd name="connsiteY0" fmla="*/ 7523 h 440434"/>
                  <a:gd name="connsiteX1" fmla="*/ 145734 w 480406"/>
                  <a:gd name="connsiteY1" fmla="*/ 293591 h 440434"/>
                  <a:gd name="connsiteX2" fmla="*/ 0 w 480406"/>
                  <a:gd name="connsiteY2" fmla="*/ 218025 h 440434"/>
                  <a:gd name="connsiteX3" fmla="*/ 13680 w 480406"/>
                  <a:gd name="connsiteY3" fmla="*/ 278754 h 440434"/>
                  <a:gd name="connsiteX4" fmla="*/ 158116 w 480406"/>
                  <a:gd name="connsiteY4" fmla="*/ 440434 h 440434"/>
                  <a:gd name="connsiteX5" fmla="*/ 480406 w 480406"/>
                  <a:gd name="connsiteY5" fmla="*/ 54917 h 440434"/>
                  <a:gd name="connsiteX6" fmla="*/ 438785 w 480406"/>
                  <a:gd name="connsiteY6" fmla="*/ 7523 h 440434"/>
                  <a:gd name="connsiteX0" fmla="*/ 438785 w 480406"/>
                  <a:gd name="connsiteY0" fmla="*/ 0 h 432911"/>
                  <a:gd name="connsiteX1" fmla="*/ 145734 w 480406"/>
                  <a:gd name="connsiteY1" fmla="*/ 286068 h 432911"/>
                  <a:gd name="connsiteX2" fmla="*/ 0 w 480406"/>
                  <a:gd name="connsiteY2" fmla="*/ 210502 h 432911"/>
                  <a:gd name="connsiteX3" fmla="*/ 13680 w 480406"/>
                  <a:gd name="connsiteY3" fmla="*/ 271231 h 432911"/>
                  <a:gd name="connsiteX4" fmla="*/ 158116 w 480406"/>
                  <a:gd name="connsiteY4" fmla="*/ 432911 h 432911"/>
                  <a:gd name="connsiteX5" fmla="*/ 480406 w 480406"/>
                  <a:gd name="connsiteY5" fmla="*/ 47394 h 432911"/>
                  <a:gd name="connsiteX6" fmla="*/ 438785 w 480406"/>
                  <a:gd name="connsiteY6" fmla="*/ 0 h 432911"/>
                  <a:gd name="connsiteX0" fmla="*/ 438785 w 466118"/>
                  <a:gd name="connsiteY0" fmla="*/ 0 h 432911"/>
                  <a:gd name="connsiteX1" fmla="*/ 145734 w 466118"/>
                  <a:gd name="connsiteY1" fmla="*/ 286068 h 432911"/>
                  <a:gd name="connsiteX2" fmla="*/ 0 w 466118"/>
                  <a:gd name="connsiteY2" fmla="*/ 210502 h 432911"/>
                  <a:gd name="connsiteX3" fmla="*/ 13680 w 466118"/>
                  <a:gd name="connsiteY3" fmla="*/ 271231 h 432911"/>
                  <a:gd name="connsiteX4" fmla="*/ 158116 w 466118"/>
                  <a:gd name="connsiteY4" fmla="*/ 432911 h 432911"/>
                  <a:gd name="connsiteX5" fmla="*/ 466118 w 466118"/>
                  <a:gd name="connsiteY5" fmla="*/ 72794 h 432911"/>
                  <a:gd name="connsiteX6" fmla="*/ 438785 w 466118"/>
                  <a:gd name="connsiteY6" fmla="*/ 0 h 432911"/>
                  <a:gd name="connsiteX0" fmla="*/ 438785 w 466118"/>
                  <a:gd name="connsiteY0" fmla="*/ 0 h 432911"/>
                  <a:gd name="connsiteX1" fmla="*/ 145734 w 466118"/>
                  <a:gd name="connsiteY1" fmla="*/ 286068 h 432911"/>
                  <a:gd name="connsiteX2" fmla="*/ 0 w 466118"/>
                  <a:gd name="connsiteY2" fmla="*/ 210502 h 432911"/>
                  <a:gd name="connsiteX3" fmla="*/ 13680 w 466118"/>
                  <a:gd name="connsiteY3" fmla="*/ 271231 h 432911"/>
                  <a:gd name="connsiteX4" fmla="*/ 158116 w 466118"/>
                  <a:gd name="connsiteY4" fmla="*/ 432911 h 432911"/>
                  <a:gd name="connsiteX5" fmla="*/ 466118 w 466118"/>
                  <a:gd name="connsiteY5" fmla="*/ 72794 h 432911"/>
                  <a:gd name="connsiteX6" fmla="*/ 438785 w 466118"/>
                  <a:gd name="connsiteY6" fmla="*/ 0 h 432911"/>
                  <a:gd name="connsiteX0" fmla="*/ 438785 w 466118"/>
                  <a:gd name="connsiteY0" fmla="*/ 0 h 432911"/>
                  <a:gd name="connsiteX1" fmla="*/ 145734 w 466118"/>
                  <a:gd name="connsiteY1" fmla="*/ 286068 h 432911"/>
                  <a:gd name="connsiteX2" fmla="*/ 0 w 466118"/>
                  <a:gd name="connsiteY2" fmla="*/ 210502 h 432911"/>
                  <a:gd name="connsiteX3" fmla="*/ 13680 w 466118"/>
                  <a:gd name="connsiteY3" fmla="*/ 271231 h 432911"/>
                  <a:gd name="connsiteX4" fmla="*/ 158116 w 466118"/>
                  <a:gd name="connsiteY4" fmla="*/ 432911 h 432911"/>
                  <a:gd name="connsiteX5" fmla="*/ 466118 w 466118"/>
                  <a:gd name="connsiteY5" fmla="*/ 72794 h 432911"/>
                  <a:gd name="connsiteX6" fmla="*/ 438785 w 466118"/>
                  <a:gd name="connsiteY6" fmla="*/ 0 h 43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6118" h="432911">
                    <a:moveTo>
                      <a:pt x="438785" y="0"/>
                    </a:moveTo>
                    <a:lnTo>
                      <a:pt x="145734" y="286068"/>
                    </a:lnTo>
                    <a:lnTo>
                      <a:pt x="0" y="210502"/>
                    </a:lnTo>
                    <a:lnTo>
                      <a:pt x="13680" y="271231"/>
                    </a:lnTo>
                    <a:lnTo>
                      <a:pt x="158116" y="432911"/>
                    </a:lnTo>
                    <a:cubicBezTo>
                      <a:pt x="211726" y="354926"/>
                      <a:pt x="304973" y="265552"/>
                      <a:pt x="466118" y="72794"/>
                    </a:cubicBezTo>
                    <a:cubicBezTo>
                      <a:pt x="457334" y="41917"/>
                      <a:pt x="450644" y="39596"/>
                      <a:pt x="4387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4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195B81E-4B61-5722-BD8F-16A95951F95E}"/>
              </a:ext>
            </a:extLst>
          </p:cNvPr>
          <p:cNvGrpSpPr/>
          <p:nvPr/>
        </p:nvGrpSpPr>
        <p:grpSpPr>
          <a:xfrm>
            <a:off x="5964596" y="4024964"/>
            <a:ext cx="4198579" cy="457434"/>
            <a:chOff x="5964596" y="4024964"/>
            <a:chExt cx="4198579" cy="45743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17EEE08-4228-DFDC-49F9-040560A1CA83}"/>
                </a:ext>
              </a:extLst>
            </p:cNvPr>
            <p:cNvSpPr txBox="1"/>
            <p:nvPr/>
          </p:nvSpPr>
          <p:spPr>
            <a:xfrm>
              <a:off x="6445061" y="4053363"/>
              <a:ext cx="3718114" cy="42903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 anchor="ctr">
              <a:noAutofit/>
            </a:bodyPr>
            <a:lstStyle/>
            <a:p>
              <a:pPr algn="l"/>
              <a:r>
                <a:rPr lang="en-US"/>
                <a:t>Replace submersible pump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F2B7EAAE-C6EF-417D-EABD-2FFDBF7857FD}"/>
                </a:ext>
              </a:extLst>
            </p:cNvPr>
            <p:cNvGrpSpPr/>
            <p:nvPr/>
          </p:nvGrpSpPr>
          <p:grpSpPr>
            <a:xfrm>
              <a:off x="5964596" y="4024964"/>
              <a:ext cx="484998" cy="441504"/>
              <a:chOff x="987228" y="2372888"/>
              <a:chExt cx="484998" cy="441504"/>
            </a:xfrm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7C086B20-7081-9E9C-4DA2-F0519EB0E825}"/>
                  </a:ext>
                </a:extLst>
              </p:cNvPr>
              <p:cNvSpPr/>
              <p:nvPr/>
            </p:nvSpPr>
            <p:spPr>
              <a:xfrm>
                <a:off x="987228" y="2480888"/>
                <a:ext cx="341737" cy="333504"/>
              </a:xfrm>
              <a:prstGeom prst="round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Graphic 39" descr="Checkmark with solid fill">
                <a:extLst>
                  <a:ext uri="{FF2B5EF4-FFF2-40B4-BE49-F238E27FC236}">
                    <a16:creationId xmlns:a16="http://schemas.microsoft.com/office/drawing/2014/main" id="{90888899-ED13-CCCE-C24A-95E11150A57E}"/>
                  </a:ext>
                </a:extLst>
              </p:cNvPr>
              <p:cNvSpPr/>
              <p:nvPr/>
            </p:nvSpPr>
            <p:spPr>
              <a:xfrm>
                <a:off x="1051440" y="2372888"/>
                <a:ext cx="420786" cy="397529"/>
              </a:xfrm>
              <a:custGeom>
                <a:avLst/>
                <a:gdLst>
                  <a:gd name="connsiteX0" fmla="*/ 401479 w 440054"/>
                  <a:gd name="connsiteY0" fmla="*/ 0 h 309086"/>
                  <a:gd name="connsiteX1" fmla="*/ 157639 w 440054"/>
                  <a:gd name="connsiteY1" fmla="*/ 230505 h 309086"/>
                  <a:gd name="connsiteX2" fmla="*/ 40481 w 440054"/>
                  <a:gd name="connsiteY2" fmla="*/ 110490 h 309086"/>
                  <a:gd name="connsiteX3" fmla="*/ 0 w 440054"/>
                  <a:gd name="connsiteY3" fmla="*/ 149066 h 309086"/>
                  <a:gd name="connsiteX4" fmla="*/ 155734 w 440054"/>
                  <a:gd name="connsiteY4" fmla="*/ 309086 h 309086"/>
                  <a:gd name="connsiteX5" fmla="*/ 196691 w 440054"/>
                  <a:gd name="connsiteY5" fmla="*/ 270986 h 309086"/>
                  <a:gd name="connsiteX6" fmla="*/ 440055 w 440054"/>
                  <a:gd name="connsiteY6" fmla="*/ 40005 h 309086"/>
                  <a:gd name="connsiteX0" fmla="*/ 401479 w 440055"/>
                  <a:gd name="connsiteY0" fmla="*/ 0 h 309086"/>
                  <a:gd name="connsiteX1" fmla="*/ 162402 w 440055"/>
                  <a:gd name="connsiteY1" fmla="*/ 201930 h 309086"/>
                  <a:gd name="connsiteX2" fmla="*/ 40481 w 440055"/>
                  <a:gd name="connsiteY2" fmla="*/ 110490 h 309086"/>
                  <a:gd name="connsiteX3" fmla="*/ 0 w 440055"/>
                  <a:gd name="connsiteY3" fmla="*/ 149066 h 309086"/>
                  <a:gd name="connsiteX4" fmla="*/ 155734 w 440055"/>
                  <a:gd name="connsiteY4" fmla="*/ 309086 h 309086"/>
                  <a:gd name="connsiteX5" fmla="*/ 196691 w 440055"/>
                  <a:gd name="connsiteY5" fmla="*/ 270986 h 309086"/>
                  <a:gd name="connsiteX6" fmla="*/ 440055 w 440055"/>
                  <a:gd name="connsiteY6" fmla="*/ 40005 h 309086"/>
                  <a:gd name="connsiteX7" fmla="*/ 401479 w 440055"/>
                  <a:gd name="connsiteY7" fmla="*/ 0 h 309086"/>
                  <a:gd name="connsiteX0" fmla="*/ 401479 w 440055"/>
                  <a:gd name="connsiteY0" fmla="*/ 0 h 332899"/>
                  <a:gd name="connsiteX1" fmla="*/ 162402 w 440055"/>
                  <a:gd name="connsiteY1" fmla="*/ 201930 h 332899"/>
                  <a:gd name="connsiteX2" fmla="*/ 40481 w 440055"/>
                  <a:gd name="connsiteY2" fmla="*/ 110490 h 332899"/>
                  <a:gd name="connsiteX3" fmla="*/ 0 w 440055"/>
                  <a:gd name="connsiteY3" fmla="*/ 149066 h 332899"/>
                  <a:gd name="connsiteX4" fmla="*/ 198597 w 440055"/>
                  <a:gd name="connsiteY4" fmla="*/ 332899 h 332899"/>
                  <a:gd name="connsiteX5" fmla="*/ 196691 w 440055"/>
                  <a:gd name="connsiteY5" fmla="*/ 270986 h 332899"/>
                  <a:gd name="connsiteX6" fmla="*/ 440055 w 440055"/>
                  <a:gd name="connsiteY6" fmla="*/ 40005 h 332899"/>
                  <a:gd name="connsiteX7" fmla="*/ 401479 w 440055"/>
                  <a:gd name="connsiteY7" fmla="*/ 0 h 332899"/>
                  <a:gd name="connsiteX0" fmla="*/ 401479 w 440055"/>
                  <a:gd name="connsiteY0" fmla="*/ 0 h 332899"/>
                  <a:gd name="connsiteX1" fmla="*/ 162402 w 440055"/>
                  <a:gd name="connsiteY1" fmla="*/ 201930 h 332899"/>
                  <a:gd name="connsiteX2" fmla="*/ 40481 w 440055"/>
                  <a:gd name="connsiteY2" fmla="*/ 110490 h 332899"/>
                  <a:gd name="connsiteX3" fmla="*/ 0 w 440055"/>
                  <a:gd name="connsiteY3" fmla="*/ 149066 h 332899"/>
                  <a:gd name="connsiteX4" fmla="*/ 198597 w 440055"/>
                  <a:gd name="connsiteY4" fmla="*/ 332899 h 332899"/>
                  <a:gd name="connsiteX5" fmla="*/ 258604 w 440055"/>
                  <a:gd name="connsiteY5" fmla="*/ 266224 h 332899"/>
                  <a:gd name="connsiteX6" fmla="*/ 440055 w 440055"/>
                  <a:gd name="connsiteY6" fmla="*/ 40005 h 332899"/>
                  <a:gd name="connsiteX7" fmla="*/ 401479 w 440055"/>
                  <a:gd name="connsiteY7" fmla="*/ 0 h 332899"/>
                  <a:gd name="connsiteX0" fmla="*/ 401479 w 440055"/>
                  <a:gd name="connsiteY0" fmla="*/ 0 h 332899"/>
                  <a:gd name="connsiteX1" fmla="*/ 162402 w 440055"/>
                  <a:gd name="connsiteY1" fmla="*/ 201930 h 332899"/>
                  <a:gd name="connsiteX2" fmla="*/ 40481 w 440055"/>
                  <a:gd name="connsiteY2" fmla="*/ 110490 h 332899"/>
                  <a:gd name="connsiteX3" fmla="*/ 0 w 440055"/>
                  <a:gd name="connsiteY3" fmla="*/ 149066 h 332899"/>
                  <a:gd name="connsiteX4" fmla="*/ 198597 w 440055"/>
                  <a:gd name="connsiteY4" fmla="*/ 332899 h 332899"/>
                  <a:gd name="connsiteX5" fmla="*/ 241142 w 440055"/>
                  <a:gd name="connsiteY5" fmla="*/ 259874 h 332899"/>
                  <a:gd name="connsiteX6" fmla="*/ 440055 w 440055"/>
                  <a:gd name="connsiteY6" fmla="*/ 40005 h 332899"/>
                  <a:gd name="connsiteX7" fmla="*/ 401479 w 440055"/>
                  <a:gd name="connsiteY7" fmla="*/ 0 h 332899"/>
                  <a:gd name="connsiteX0" fmla="*/ 401479 w 440055"/>
                  <a:gd name="connsiteY0" fmla="*/ 0 h 332899"/>
                  <a:gd name="connsiteX1" fmla="*/ 190977 w 440055"/>
                  <a:gd name="connsiteY1" fmla="*/ 228918 h 332899"/>
                  <a:gd name="connsiteX2" fmla="*/ 40481 w 440055"/>
                  <a:gd name="connsiteY2" fmla="*/ 110490 h 332899"/>
                  <a:gd name="connsiteX3" fmla="*/ 0 w 440055"/>
                  <a:gd name="connsiteY3" fmla="*/ 149066 h 332899"/>
                  <a:gd name="connsiteX4" fmla="*/ 198597 w 440055"/>
                  <a:gd name="connsiteY4" fmla="*/ 332899 h 332899"/>
                  <a:gd name="connsiteX5" fmla="*/ 241142 w 440055"/>
                  <a:gd name="connsiteY5" fmla="*/ 259874 h 332899"/>
                  <a:gd name="connsiteX6" fmla="*/ 440055 w 440055"/>
                  <a:gd name="connsiteY6" fmla="*/ 40005 h 332899"/>
                  <a:gd name="connsiteX7" fmla="*/ 401479 w 440055"/>
                  <a:gd name="connsiteY7" fmla="*/ 0 h 332899"/>
                  <a:gd name="connsiteX0" fmla="*/ 401479 w 440055"/>
                  <a:gd name="connsiteY0" fmla="*/ 0 h 332899"/>
                  <a:gd name="connsiteX1" fmla="*/ 190977 w 440055"/>
                  <a:gd name="connsiteY1" fmla="*/ 228918 h 332899"/>
                  <a:gd name="connsiteX2" fmla="*/ 40481 w 440055"/>
                  <a:gd name="connsiteY2" fmla="*/ 110490 h 332899"/>
                  <a:gd name="connsiteX3" fmla="*/ 0 w 440055"/>
                  <a:gd name="connsiteY3" fmla="*/ 149066 h 332899"/>
                  <a:gd name="connsiteX4" fmla="*/ 198597 w 440055"/>
                  <a:gd name="connsiteY4" fmla="*/ 332899 h 332899"/>
                  <a:gd name="connsiteX5" fmla="*/ 241142 w 440055"/>
                  <a:gd name="connsiteY5" fmla="*/ 259874 h 332899"/>
                  <a:gd name="connsiteX6" fmla="*/ 440055 w 440055"/>
                  <a:gd name="connsiteY6" fmla="*/ 44767 h 332899"/>
                  <a:gd name="connsiteX7" fmla="*/ 401479 w 440055"/>
                  <a:gd name="connsiteY7" fmla="*/ 0 h 332899"/>
                  <a:gd name="connsiteX0" fmla="*/ 401479 w 401479"/>
                  <a:gd name="connsiteY0" fmla="*/ 0 h 332899"/>
                  <a:gd name="connsiteX1" fmla="*/ 190977 w 401479"/>
                  <a:gd name="connsiteY1" fmla="*/ 228918 h 332899"/>
                  <a:gd name="connsiteX2" fmla="*/ 40481 w 401479"/>
                  <a:gd name="connsiteY2" fmla="*/ 110490 h 332899"/>
                  <a:gd name="connsiteX3" fmla="*/ 0 w 401479"/>
                  <a:gd name="connsiteY3" fmla="*/ 149066 h 332899"/>
                  <a:gd name="connsiteX4" fmla="*/ 198597 w 401479"/>
                  <a:gd name="connsiteY4" fmla="*/ 332899 h 332899"/>
                  <a:gd name="connsiteX5" fmla="*/ 241142 w 401479"/>
                  <a:gd name="connsiteY5" fmla="*/ 259874 h 332899"/>
                  <a:gd name="connsiteX6" fmla="*/ 401479 w 401479"/>
                  <a:gd name="connsiteY6" fmla="*/ 0 h 332899"/>
                  <a:gd name="connsiteX0" fmla="*/ 360998 w 360998"/>
                  <a:gd name="connsiteY0" fmla="*/ 0 h 332899"/>
                  <a:gd name="connsiteX1" fmla="*/ 150496 w 360998"/>
                  <a:gd name="connsiteY1" fmla="*/ 228918 h 332899"/>
                  <a:gd name="connsiteX2" fmla="*/ 0 w 360998"/>
                  <a:gd name="connsiteY2" fmla="*/ 110490 h 332899"/>
                  <a:gd name="connsiteX3" fmla="*/ 158116 w 360998"/>
                  <a:gd name="connsiteY3" fmla="*/ 332899 h 332899"/>
                  <a:gd name="connsiteX4" fmla="*/ 200661 w 360998"/>
                  <a:gd name="connsiteY4" fmla="*/ 259874 h 332899"/>
                  <a:gd name="connsiteX5" fmla="*/ 360998 w 360998"/>
                  <a:gd name="connsiteY5" fmla="*/ 0 h 332899"/>
                  <a:gd name="connsiteX0" fmla="*/ 360998 w 361006"/>
                  <a:gd name="connsiteY0" fmla="*/ 0 h 332899"/>
                  <a:gd name="connsiteX1" fmla="*/ 150496 w 361006"/>
                  <a:gd name="connsiteY1" fmla="*/ 228918 h 332899"/>
                  <a:gd name="connsiteX2" fmla="*/ 0 w 361006"/>
                  <a:gd name="connsiteY2" fmla="*/ 110490 h 332899"/>
                  <a:gd name="connsiteX3" fmla="*/ 158116 w 361006"/>
                  <a:gd name="connsiteY3" fmla="*/ 332899 h 332899"/>
                  <a:gd name="connsiteX4" fmla="*/ 360998 w 361006"/>
                  <a:gd name="connsiteY4" fmla="*/ 0 h 332899"/>
                  <a:gd name="connsiteX0" fmla="*/ 360998 w 361005"/>
                  <a:gd name="connsiteY0" fmla="*/ 0 h 332899"/>
                  <a:gd name="connsiteX1" fmla="*/ 150496 w 361005"/>
                  <a:gd name="connsiteY1" fmla="*/ 228918 h 332899"/>
                  <a:gd name="connsiteX2" fmla="*/ 0 w 361005"/>
                  <a:gd name="connsiteY2" fmla="*/ 110490 h 332899"/>
                  <a:gd name="connsiteX3" fmla="*/ 158116 w 361005"/>
                  <a:gd name="connsiteY3" fmla="*/ 332899 h 332899"/>
                  <a:gd name="connsiteX4" fmla="*/ 360998 w 361005"/>
                  <a:gd name="connsiteY4" fmla="*/ 0 h 332899"/>
                  <a:gd name="connsiteX0" fmla="*/ 360998 w 361005"/>
                  <a:gd name="connsiteY0" fmla="*/ 0 h 332899"/>
                  <a:gd name="connsiteX1" fmla="*/ 145734 w 361005"/>
                  <a:gd name="connsiteY1" fmla="*/ 186056 h 332899"/>
                  <a:gd name="connsiteX2" fmla="*/ 0 w 361005"/>
                  <a:gd name="connsiteY2" fmla="*/ 110490 h 332899"/>
                  <a:gd name="connsiteX3" fmla="*/ 158116 w 361005"/>
                  <a:gd name="connsiteY3" fmla="*/ 332899 h 332899"/>
                  <a:gd name="connsiteX4" fmla="*/ 360998 w 361005"/>
                  <a:gd name="connsiteY4" fmla="*/ 0 h 332899"/>
                  <a:gd name="connsiteX0" fmla="*/ 438785 w 438789"/>
                  <a:gd name="connsiteY0" fmla="*/ 0 h 432911"/>
                  <a:gd name="connsiteX1" fmla="*/ 145734 w 438789"/>
                  <a:gd name="connsiteY1" fmla="*/ 286068 h 432911"/>
                  <a:gd name="connsiteX2" fmla="*/ 0 w 438789"/>
                  <a:gd name="connsiteY2" fmla="*/ 210502 h 432911"/>
                  <a:gd name="connsiteX3" fmla="*/ 158116 w 438789"/>
                  <a:gd name="connsiteY3" fmla="*/ 432911 h 432911"/>
                  <a:gd name="connsiteX4" fmla="*/ 438785 w 438789"/>
                  <a:gd name="connsiteY4" fmla="*/ 0 h 432911"/>
                  <a:gd name="connsiteX0" fmla="*/ 438785 w 438785"/>
                  <a:gd name="connsiteY0" fmla="*/ 0 h 432911"/>
                  <a:gd name="connsiteX1" fmla="*/ 145734 w 438785"/>
                  <a:gd name="connsiteY1" fmla="*/ 286068 h 432911"/>
                  <a:gd name="connsiteX2" fmla="*/ 0 w 438785"/>
                  <a:gd name="connsiteY2" fmla="*/ 210502 h 432911"/>
                  <a:gd name="connsiteX3" fmla="*/ 158116 w 438785"/>
                  <a:gd name="connsiteY3" fmla="*/ 432911 h 432911"/>
                  <a:gd name="connsiteX4" fmla="*/ 438785 w 438785"/>
                  <a:gd name="connsiteY4" fmla="*/ 0 h 432911"/>
                  <a:gd name="connsiteX0" fmla="*/ 438785 w 450432"/>
                  <a:gd name="connsiteY0" fmla="*/ 5471 h 438382"/>
                  <a:gd name="connsiteX1" fmla="*/ 145734 w 450432"/>
                  <a:gd name="connsiteY1" fmla="*/ 291539 h 438382"/>
                  <a:gd name="connsiteX2" fmla="*/ 0 w 450432"/>
                  <a:gd name="connsiteY2" fmla="*/ 215973 h 438382"/>
                  <a:gd name="connsiteX3" fmla="*/ 158116 w 450432"/>
                  <a:gd name="connsiteY3" fmla="*/ 438382 h 438382"/>
                  <a:gd name="connsiteX4" fmla="*/ 369281 w 450432"/>
                  <a:gd name="connsiteY4" fmla="*/ 129065 h 438382"/>
                  <a:gd name="connsiteX5" fmla="*/ 438785 w 450432"/>
                  <a:gd name="connsiteY5" fmla="*/ 5471 h 438382"/>
                  <a:gd name="connsiteX0" fmla="*/ 438785 w 499128"/>
                  <a:gd name="connsiteY0" fmla="*/ 15935 h 448846"/>
                  <a:gd name="connsiteX1" fmla="*/ 145734 w 499128"/>
                  <a:gd name="connsiteY1" fmla="*/ 302003 h 448846"/>
                  <a:gd name="connsiteX2" fmla="*/ 0 w 499128"/>
                  <a:gd name="connsiteY2" fmla="*/ 226437 h 448846"/>
                  <a:gd name="connsiteX3" fmla="*/ 158116 w 499128"/>
                  <a:gd name="connsiteY3" fmla="*/ 448846 h 448846"/>
                  <a:gd name="connsiteX4" fmla="*/ 480406 w 499128"/>
                  <a:gd name="connsiteY4" fmla="*/ 63329 h 448846"/>
                  <a:gd name="connsiteX5" fmla="*/ 438785 w 499128"/>
                  <a:gd name="connsiteY5" fmla="*/ 15935 h 448846"/>
                  <a:gd name="connsiteX0" fmla="*/ 438785 w 480406"/>
                  <a:gd name="connsiteY0" fmla="*/ 7523 h 440434"/>
                  <a:gd name="connsiteX1" fmla="*/ 145734 w 480406"/>
                  <a:gd name="connsiteY1" fmla="*/ 293591 h 440434"/>
                  <a:gd name="connsiteX2" fmla="*/ 0 w 480406"/>
                  <a:gd name="connsiteY2" fmla="*/ 218025 h 440434"/>
                  <a:gd name="connsiteX3" fmla="*/ 158116 w 480406"/>
                  <a:gd name="connsiteY3" fmla="*/ 440434 h 440434"/>
                  <a:gd name="connsiteX4" fmla="*/ 480406 w 480406"/>
                  <a:gd name="connsiteY4" fmla="*/ 54917 h 440434"/>
                  <a:gd name="connsiteX5" fmla="*/ 438785 w 480406"/>
                  <a:gd name="connsiteY5" fmla="*/ 7523 h 440434"/>
                  <a:gd name="connsiteX0" fmla="*/ 438785 w 480406"/>
                  <a:gd name="connsiteY0" fmla="*/ 7523 h 440434"/>
                  <a:gd name="connsiteX1" fmla="*/ 145734 w 480406"/>
                  <a:gd name="connsiteY1" fmla="*/ 293591 h 440434"/>
                  <a:gd name="connsiteX2" fmla="*/ 0 w 480406"/>
                  <a:gd name="connsiteY2" fmla="*/ 218025 h 440434"/>
                  <a:gd name="connsiteX3" fmla="*/ 158116 w 480406"/>
                  <a:gd name="connsiteY3" fmla="*/ 440434 h 440434"/>
                  <a:gd name="connsiteX4" fmla="*/ 480406 w 480406"/>
                  <a:gd name="connsiteY4" fmla="*/ 54917 h 440434"/>
                  <a:gd name="connsiteX5" fmla="*/ 438785 w 480406"/>
                  <a:gd name="connsiteY5" fmla="*/ 7523 h 440434"/>
                  <a:gd name="connsiteX0" fmla="*/ 438785 w 480406"/>
                  <a:gd name="connsiteY0" fmla="*/ 7523 h 440434"/>
                  <a:gd name="connsiteX1" fmla="*/ 145734 w 480406"/>
                  <a:gd name="connsiteY1" fmla="*/ 293591 h 440434"/>
                  <a:gd name="connsiteX2" fmla="*/ 0 w 480406"/>
                  <a:gd name="connsiteY2" fmla="*/ 218025 h 440434"/>
                  <a:gd name="connsiteX3" fmla="*/ 158116 w 480406"/>
                  <a:gd name="connsiteY3" fmla="*/ 440434 h 440434"/>
                  <a:gd name="connsiteX4" fmla="*/ 480406 w 480406"/>
                  <a:gd name="connsiteY4" fmla="*/ 54917 h 440434"/>
                  <a:gd name="connsiteX5" fmla="*/ 438785 w 480406"/>
                  <a:gd name="connsiteY5" fmla="*/ 7523 h 440434"/>
                  <a:gd name="connsiteX0" fmla="*/ 438785 w 480406"/>
                  <a:gd name="connsiteY0" fmla="*/ 7523 h 440434"/>
                  <a:gd name="connsiteX1" fmla="*/ 145734 w 480406"/>
                  <a:gd name="connsiteY1" fmla="*/ 293591 h 440434"/>
                  <a:gd name="connsiteX2" fmla="*/ 0 w 480406"/>
                  <a:gd name="connsiteY2" fmla="*/ 218025 h 440434"/>
                  <a:gd name="connsiteX3" fmla="*/ 45430 w 480406"/>
                  <a:gd name="connsiteY3" fmla="*/ 286692 h 440434"/>
                  <a:gd name="connsiteX4" fmla="*/ 158116 w 480406"/>
                  <a:gd name="connsiteY4" fmla="*/ 440434 h 440434"/>
                  <a:gd name="connsiteX5" fmla="*/ 480406 w 480406"/>
                  <a:gd name="connsiteY5" fmla="*/ 54917 h 440434"/>
                  <a:gd name="connsiteX6" fmla="*/ 438785 w 480406"/>
                  <a:gd name="connsiteY6" fmla="*/ 7523 h 440434"/>
                  <a:gd name="connsiteX0" fmla="*/ 438785 w 480406"/>
                  <a:gd name="connsiteY0" fmla="*/ 7523 h 440434"/>
                  <a:gd name="connsiteX1" fmla="*/ 145734 w 480406"/>
                  <a:gd name="connsiteY1" fmla="*/ 293591 h 440434"/>
                  <a:gd name="connsiteX2" fmla="*/ 0 w 480406"/>
                  <a:gd name="connsiteY2" fmla="*/ 218025 h 440434"/>
                  <a:gd name="connsiteX3" fmla="*/ 13680 w 480406"/>
                  <a:gd name="connsiteY3" fmla="*/ 278754 h 440434"/>
                  <a:gd name="connsiteX4" fmla="*/ 158116 w 480406"/>
                  <a:gd name="connsiteY4" fmla="*/ 440434 h 440434"/>
                  <a:gd name="connsiteX5" fmla="*/ 480406 w 480406"/>
                  <a:gd name="connsiteY5" fmla="*/ 54917 h 440434"/>
                  <a:gd name="connsiteX6" fmla="*/ 438785 w 480406"/>
                  <a:gd name="connsiteY6" fmla="*/ 7523 h 440434"/>
                  <a:gd name="connsiteX0" fmla="*/ 438785 w 480406"/>
                  <a:gd name="connsiteY0" fmla="*/ 0 h 432911"/>
                  <a:gd name="connsiteX1" fmla="*/ 145734 w 480406"/>
                  <a:gd name="connsiteY1" fmla="*/ 286068 h 432911"/>
                  <a:gd name="connsiteX2" fmla="*/ 0 w 480406"/>
                  <a:gd name="connsiteY2" fmla="*/ 210502 h 432911"/>
                  <a:gd name="connsiteX3" fmla="*/ 13680 w 480406"/>
                  <a:gd name="connsiteY3" fmla="*/ 271231 h 432911"/>
                  <a:gd name="connsiteX4" fmla="*/ 158116 w 480406"/>
                  <a:gd name="connsiteY4" fmla="*/ 432911 h 432911"/>
                  <a:gd name="connsiteX5" fmla="*/ 480406 w 480406"/>
                  <a:gd name="connsiteY5" fmla="*/ 47394 h 432911"/>
                  <a:gd name="connsiteX6" fmla="*/ 438785 w 480406"/>
                  <a:gd name="connsiteY6" fmla="*/ 0 h 432911"/>
                  <a:gd name="connsiteX0" fmla="*/ 438785 w 466118"/>
                  <a:gd name="connsiteY0" fmla="*/ 0 h 432911"/>
                  <a:gd name="connsiteX1" fmla="*/ 145734 w 466118"/>
                  <a:gd name="connsiteY1" fmla="*/ 286068 h 432911"/>
                  <a:gd name="connsiteX2" fmla="*/ 0 w 466118"/>
                  <a:gd name="connsiteY2" fmla="*/ 210502 h 432911"/>
                  <a:gd name="connsiteX3" fmla="*/ 13680 w 466118"/>
                  <a:gd name="connsiteY3" fmla="*/ 271231 h 432911"/>
                  <a:gd name="connsiteX4" fmla="*/ 158116 w 466118"/>
                  <a:gd name="connsiteY4" fmla="*/ 432911 h 432911"/>
                  <a:gd name="connsiteX5" fmla="*/ 466118 w 466118"/>
                  <a:gd name="connsiteY5" fmla="*/ 72794 h 432911"/>
                  <a:gd name="connsiteX6" fmla="*/ 438785 w 466118"/>
                  <a:gd name="connsiteY6" fmla="*/ 0 h 432911"/>
                  <a:gd name="connsiteX0" fmla="*/ 438785 w 466118"/>
                  <a:gd name="connsiteY0" fmla="*/ 0 h 432911"/>
                  <a:gd name="connsiteX1" fmla="*/ 145734 w 466118"/>
                  <a:gd name="connsiteY1" fmla="*/ 286068 h 432911"/>
                  <a:gd name="connsiteX2" fmla="*/ 0 w 466118"/>
                  <a:gd name="connsiteY2" fmla="*/ 210502 h 432911"/>
                  <a:gd name="connsiteX3" fmla="*/ 13680 w 466118"/>
                  <a:gd name="connsiteY3" fmla="*/ 271231 h 432911"/>
                  <a:gd name="connsiteX4" fmla="*/ 158116 w 466118"/>
                  <a:gd name="connsiteY4" fmla="*/ 432911 h 432911"/>
                  <a:gd name="connsiteX5" fmla="*/ 466118 w 466118"/>
                  <a:gd name="connsiteY5" fmla="*/ 72794 h 432911"/>
                  <a:gd name="connsiteX6" fmla="*/ 438785 w 466118"/>
                  <a:gd name="connsiteY6" fmla="*/ 0 h 432911"/>
                  <a:gd name="connsiteX0" fmla="*/ 438785 w 466118"/>
                  <a:gd name="connsiteY0" fmla="*/ 0 h 432911"/>
                  <a:gd name="connsiteX1" fmla="*/ 145734 w 466118"/>
                  <a:gd name="connsiteY1" fmla="*/ 286068 h 432911"/>
                  <a:gd name="connsiteX2" fmla="*/ 0 w 466118"/>
                  <a:gd name="connsiteY2" fmla="*/ 210502 h 432911"/>
                  <a:gd name="connsiteX3" fmla="*/ 13680 w 466118"/>
                  <a:gd name="connsiteY3" fmla="*/ 271231 h 432911"/>
                  <a:gd name="connsiteX4" fmla="*/ 158116 w 466118"/>
                  <a:gd name="connsiteY4" fmla="*/ 432911 h 432911"/>
                  <a:gd name="connsiteX5" fmla="*/ 466118 w 466118"/>
                  <a:gd name="connsiteY5" fmla="*/ 72794 h 432911"/>
                  <a:gd name="connsiteX6" fmla="*/ 438785 w 466118"/>
                  <a:gd name="connsiteY6" fmla="*/ 0 h 43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6118" h="432911">
                    <a:moveTo>
                      <a:pt x="438785" y="0"/>
                    </a:moveTo>
                    <a:lnTo>
                      <a:pt x="145734" y="286068"/>
                    </a:lnTo>
                    <a:lnTo>
                      <a:pt x="0" y="210502"/>
                    </a:lnTo>
                    <a:lnTo>
                      <a:pt x="13680" y="271231"/>
                    </a:lnTo>
                    <a:lnTo>
                      <a:pt x="158116" y="432911"/>
                    </a:lnTo>
                    <a:cubicBezTo>
                      <a:pt x="211726" y="354926"/>
                      <a:pt x="304973" y="265552"/>
                      <a:pt x="466118" y="72794"/>
                    </a:cubicBezTo>
                    <a:cubicBezTo>
                      <a:pt x="457334" y="41917"/>
                      <a:pt x="450644" y="39596"/>
                      <a:pt x="4387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4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39197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82EFE-36B0-876F-B365-2D96AEEAE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cs typeface="Arial"/>
              </a:rPr>
              <a:t>The rehabilitation alternative could be implemented quickly but came with significant cons </a:t>
            </a:r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21FA4D8-F4D1-074D-322D-ED32C05BAC5B}"/>
              </a:ext>
            </a:extLst>
          </p:cNvPr>
          <p:cNvSpPr/>
          <p:nvPr/>
        </p:nvSpPr>
        <p:spPr>
          <a:xfrm>
            <a:off x="870474" y="3716819"/>
            <a:ext cx="4466393" cy="569645"/>
          </a:xfrm>
          <a:prstGeom prst="rect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-457200">
              <a:spcBef>
                <a:spcPts val="1200"/>
              </a:spcBef>
              <a:spcAft>
                <a:spcPts val="0"/>
              </a:spcAft>
              <a:buFontTx/>
              <a:buNone/>
            </a:pPr>
            <a:r>
              <a:rPr lang="en-US" sz="1800" u="none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Immediate capacity relief with bypass</a:t>
            </a:r>
            <a:br>
              <a:rPr lang="en-US" sz="1800" u="none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US" sz="1800" u="none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pumping operations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D2CD6A3-06DE-8A72-5603-E8E673A00087}"/>
              </a:ext>
            </a:extLst>
          </p:cNvPr>
          <p:cNvSpPr/>
          <p:nvPr/>
        </p:nvSpPr>
        <p:spPr>
          <a:xfrm>
            <a:off x="870474" y="4380030"/>
            <a:ext cx="4466393" cy="569645"/>
          </a:xfrm>
          <a:prstGeom prst="rect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-45720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FontTx/>
              <a:buNone/>
            </a:pPr>
            <a:r>
              <a:rPr lang="en-US" sz="1800" u="none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WILS can be upgraded to pump 15 MGD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F98BC9-591E-FF96-2B0F-87AB5CD2420A}"/>
              </a:ext>
            </a:extLst>
          </p:cNvPr>
          <p:cNvSpPr/>
          <p:nvPr/>
        </p:nvSpPr>
        <p:spPr>
          <a:xfrm>
            <a:off x="870474" y="5036084"/>
            <a:ext cx="4466393" cy="569645"/>
          </a:xfrm>
          <a:prstGeom prst="rect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-457200">
              <a:spcBef>
                <a:spcPts val="1200"/>
              </a:spcBef>
              <a:spcAft>
                <a:spcPts val="0"/>
              </a:spcAft>
              <a:buFontTx/>
              <a:buNone/>
            </a:pPr>
            <a:r>
              <a:rPr lang="en-US" sz="1800" u="none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ADF siphon barrel should improve</a:t>
            </a:r>
            <a:br>
              <a:rPr lang="en-US" sz="1800" u="none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US" sz="1800" u="none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sediment and rag issues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6A4F0F1-AAD8-64DA-7AFA-403A1DB1AEE9}"/>
              </a:ext>
            </a:extLst>
          </p:cNvPr>
          <p:cNvSpPr/>
          <p:nvPr/>
        </p:nvSpPr>
        <p:spPr>
          <a:xfrm>
            <a:off x="870474" y="3060765"/>
            <a:ext cx="4466393" cy="569645"/>
          </a:xfrm>
          <a:prstGeom prst="rect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</a:rPr>
              <a:t>Quickest to  implement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79001D-2CBB-646F-49E5-A9F31919ACB0}"/>
              </a:ext>
            </a:extLst>
          </p:cNvPr>
          <p:cNvSpPr/>
          <p:nvPr/>
        </p:nvSpPr>
        <p:spPr>
          <a:xfrm>
            <a:off x="870474" y="2423811"/>
            <a:ext cx="4466393" cy="569645"/>
          </a:xfrm>
          <a:prstGeom prst="rect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</a:rPr>
              <a:t>Lowest Cost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CF78D297-F60D-5B6D-9E8E-ECEA55B4CDAB}"/>
              </a:ext>
            </a:extLst>
          </p:cNvPr>
          <p:cNvSpPr/>
          <p:nvPr/>
        </p:nvSpPr>
        <p:spPr>
          <a:xfrm>
            <a:off x="5972592" y="1579467"/>
            <a:ext cx="4519749" cy="72716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Cons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EC3AC190-0FB4-15F8-2086-D137FFC4C715}"/>
              </a:ext>
            </a:extLst>
          </p:cNvPr>
          <p:cNvSpPr/>
          <p:nvPr/>
        </p:nvSpPr>
        <p:spPr>
          <a:xfrm flipH="1">
            <a:off x="1654244" y="1579468"/>
            <a:ext cx="4184627" cy="727165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Pros</a:t>
            </a:r>
          </a:p>
        </p:txBody>
      </p:sp>
      <p:pic>
        <p:nvPicPr>
          <p:cNvPr id="12" name="Graphic 11" descr="Badge Follow with solid fill">
            <a:extLst>
              <a:ext uri="{FF2B5EF4-FFF2-40B4-BE49-F238E27FC236}">
                <a16:creationId xmlns:a16="http://schemas.microsoft.com/office/drawing/2014/main" id="{4D6D237E-AD2C-C346-898B-8CE6D4EDF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6867" y="2442079"/>
            <a:ext cx="569646" cy="569646"/>
          </a:xfrm>
          <a:prstGeom prst="rect">
            <a:avLst/>
          </a:prstGeom>
        </p:spPr>
      </p:pic>
      <p:pic>
        <p:nvPicPr>
          <p:cNvPr id="14" name="Graphic 13" descr="Add with solid fill">
            <a:extLst>
              <a:ext uri="{FF2B5EF4-FFF2-40B4-BE49-F238E27FC236}">
                <a16:creationId xmlns:a16="http://schemas.microsoft.com/office/drawing/2014/main" id="{478CD33D-6FE7-4337-C89E-56FDA15FD6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1333" y="1667893"/>
            <a:ext cx="509674" cy="509674"/>
          </a:xfrm>
          <a:prstGeom prst="rect">
            <a:avLst/>
          </a:prstGeom>
        </p:spPr>
      </p:pic>
      <p:pic>
        <p:nvPicPr>
          <p:cNvPr id="24" name="Graphic 23" descr="Badge Follow with solid fill">
            <a:extLst>
              <a:ext uri="{FF2B5EF4-FFF2-40B4-BE49-F238E27FC236}">
                <a16:creationId xmlns:a16="http://schemas.microsoft.com/office/drawing/2014/main" id="{2CD244DE-CB20-F8BA-9807-66529C2EA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6867" y="3053607"/>
            <a:ext cx="569646" cy="569646"/>
          </a:xfrm>
          <a:prstGeom prst="rect">
            <a:avLst/>
          </a:prstGeom>
        </p:spPr>
      </p:pic>
      <p:pic>
        <p:nvPicPr>
          <p:cNvPr id="25" name="Graphic 24" descr="Badge Follow with solid fill">
            <a:extLst>
              <a:ext uri="{FF2B5EF4-FFF2-40B4-BE49-F238E27FC236}">
                <a16:creationId xmlns:a16="http://schemas.microsoft.com/office/drawing/2014/main" id="{F8C49F4D-97D2-D95E-930F-467A4FE17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6867" y="3713292"/>
            <a:ext cx="569646" cy="569646"/>
          </a:xfrm>
          <a:prstGeom prst="rect">
            <a:avLst/>
          </a:prstGeom>
        </p:spPr>
      </p:pic>
      <p:pic>
        <p:nvPicPr>
          <p:cNvPr id="26" name="Graphic 25" descr="Badge Follow with solid fill">
            <a:extLst>
              <a:ext uri="{FF2B5EF4-FFF2-40B4-BE49-F238E27FC236}">
                <a16:creationId xmlns:a16="http://schemas.microsoft.com/office/drawing/2014/main" id="{AA4D165B-A37D-B06A-60C5-9F08D8217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6867" y="4372873"/>
            <a:ext cx="569646" cy="569646"/>
          </a:xfrm>
          <a:prstGeom prst="rect">
            <a:avLst/>
          </a:prstGeom>
        </p:spPr>
      </p:pic>
      <p:pic>
        <p:nvPicPr>
          <p:cNvPr id="27" name="Graphic 26" descr="Badge Follow with solid fill">
            <a:extLst>
              <a:ext uri="{FF2B5EF4-FFF2-40B4-BE49-F238E27FC236}">
                <a16:creationId xmlns:a16="http://schemas.microsoft.com/office/drawing/2014/main" id="{AA53C7FC-4977-90B1-B348-09B3D347B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6867" y="5029393"/>
            <a:ext cx="569646" cy="569646"/>
          </a:xfrm>
          <a:prstGeom prst="rect">
            <a:avLst/>
          </a:prstGeom>
        </p:spPr>
      </p:pic>
      <p:pic>
        <p:nvPicPr>
          <p:cNvPr id="29" name="Graphic 28" descr="Badge Unfollow with solid fill">
            <a:extLst>
              <a:ext uri="{FF2B5EF4-FFF2-40B4-BE49-F238E27FC236}">
                <a16:creationId xmlns:a16="http://schemas.microsoft.com/office/drawing/2014/main" id="{6A51AC9F-280B-40D3-262F-B9FED34074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85508" y="2423809"/>
            <a:ext cx="569647" cy="56964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44F0269B-1BE5-203F-45AE-7713BE478E32}"/>
              </a:ext>
            </a:extLst>
          </p:cNvPr>
          <p:cNvSpPr/>
          <p:nvPr/>
        </p:nvSpPr>
        <p:spPr>
          <a:xfrm>
            <a:off x="6455154" y="3716819"/>
            <a:ext cx="4466393" cy="569645"/>
          </a:xfrm>
          <a:prstGeom prst="rect">
            <a:avLst/>
          </a:prstGeom>
          <a:solidFill>
            <a:srgbClr val="C00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>
              <a:spcBef>
                <a:spcPts val="1200"/>
              </a:spcBef>
              <a:spcAft>
                <a:spcPts val="0"/>
              </a:spcAft>
              <a:buFontTx/>
              <a:buNone/>
            </a:pPr>
            <a:r>
              <a:rPr lang="en-US" sz="1800" b="0" u="none">
                <a:solidFill>
                  <a:schemeClr val="tx1"/>
                </a:solidFill>
              </a:rPr>
              <a:t>Additional gravity infrastructure in USACE property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F58E583-1C16-53A1-9DE8-71A9E3EFC37D}"/>
              </a:ext>
            </a:extLst>
          </p:cNvPr>
          <p:cNvSpPr/>
          <p:nvPr/>
        </p:nvSpPr>
        <p:spPr>
          <a:xfrm>
            <a:off x="6455154" y="4380030"/>
            <a:ext cx="4466393" cy="569645"/>
          </a:xfrm>
          <a:prstGeom prst="rect">
            <a:avLst/>
          </a:prstGeom>
          <a:solidFill>
            <a:srgbClr val="C00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>
              <a:spcBef>
                <a:spcPts val="1200"/>
              </a:spcBef>
              <a:spcAft>
                <a:spcPts val="0"/>
              </a:spcAft>
              <a:buFontTx/>
              <a:buNone/>
            </a:pPr>
            <a:r>
              <a:rPr lang="en-US" sz="1800" b="0" u="none">
                <a:solidFill>
                  <a:schemeClr val="tx1"/>
                </a:solidFill>
              </a:rPr>
              <a:t>Further expansion of WILS (&gt;15 MGD) will be challenging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5C20ADE-95E6-33B5-F9AE-1F31A451B9BC}"/>
              </a:ext>
            </a:extLst>
          </p:cNvPr>
          <p:cNvSpPr/>
          <p:nvPr/>
        </p:nvSpPr>
        <p:spPr>
          <a:xfrm>
            <a:off x="6455154" y="5036084"/>
            <a:ext cx="4466393" cy="569645"/>
          </a:xfrm>
          <a:prstGeom prst="rect">
            <a:avLst/>
          </a:prstGeom>
          <a:solidFill>
            <a:srgbClr val="C00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>
              <a:spcBef>
                <a:spcPts val="1200"/>
              </a:spcBef>
              <a:spcAft>
                <a:spcPts val="0"/>
              </a:spcAft>
              <a:buFontTx/>
              <a:buNone/>
            </a:pPr>
            <a:r>
              <a:rPr lang="en-US" sz="1800" b="0" u="none">
                <a:solidFill>
                  <a:schemeClr val="tx1"/>
                </a:solidFill>
              </a:rPr>
              <a:t>High-risk bypass operation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6AFF957-B94B-9BA2-DEA9-AAB3F8A70FC2}"/>
              </a:ext>
            </a:extLst>
          </p:cNvPr>
          <p:cNvSpPr/>
          <p:nvPr/>
        </p:nvSpPr>
        <p:spPr>
          <a:xfrm>
            <a:off x="6455154" y="3060765"/>
            <a:ext cx="4466393" cy="569645"/>
          </a:xfrm>
          <a:prstGeom prst="rect">
            <a:avLst/>
          </a:prstGeom>
          <a:solidFill>
            <a:srgbClr val="C00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>
              <a:spcBef>
                <a:spcPts val="1200"/>
              </a:spcBef>
              <a:spcAft>
                <a:spcPts val="0"/>
              </a:spcAft>
              <a:buFontTx/>
              <a:buNone/>
            </a:pPr>
            <a:r>
              <a:rPr lang="en-US" sz="1800" b="0" u="none">
                <a:solidFill>
                  <a:schemeClr val="tx1"/>
                </a:solidFill>
              </a:rPr>
              <a:t>Two siphon barrels to maintain and operate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90D4792-F455-F05C-22E3-EEC2858306A0}"/>
              </a:ext>
            </a:extLst>
          </p:cNvPr>
          <p:cNvSpPr/>
          <p:nvPr/>
        </p:nvSpPr>
        <p:spPr>
          <a:xfrm>
            <a:off x="6455154" y="2423811"/>
            <a:ext cx="4466393" cy="569645"/>
          </a:xfrm>
          <a:prstGeom prst="rect">
            <a:avLst/>
          </a:prstGeom>
          <a:solidFill>
            <a:srgbClr val="C00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FontTx/>
              <a:buNone/>
            </a:pPr>
            <a:r>
              <a:rPr lang="en-US" sz="1800" b="0" u="none">
                <a:solidFill>
                  <a:schemeClr val="tx1"/>
                </a:solidFill>
              </a:rPr>
              <a:t>WILS wet well remains at 60’ deep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78A66E2-1085-D393-564D-EDABAD1BAF54}"/>
              </a:ext>
            </a:extLst>
          </p:cNvPr>
          <p:cNvSpPr/>
          <p:nvPr/>
        </p:nvSpPr>
        <p:spPr>
          <a:xfrm>
            <a:off x="6455154" y="5692138"/>
            <a:ext cx="4466393" cy="569645"/>
          </a:xfrm>
          <a:prstGeom prst="rect">
            <a:avLst/>
          </a:prstGeom>
          <a:solidFill>
            <a:srgbClr val="C00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>
              <a:spcBef>
                <a:spcPts val="1200"/>
              </a:spcBef>
              <a:spcAft>
                <a:spcPts val="0"/>
              </a:spcAft>
              <a:buFontTx/>
              <a:buNone/>
            </a:pPr>
            <a:r>
              <a:rPr lang="en-US" sz="1800" b="0" u="none">
                <a:solidFill>
                  <a:schemeClr val="tx1"/>
                </a:solidFill>
              </a:rPr>
              <a:t>Significant cost spent on bypass and not on infrastructure</a:t>
            </a:r>
          </a:p>
        </p:txBody>
      </p:sp>
      <p:pic>
        <p:nvPicPr>
          <p:cNvPr id="36" name="Graphic 35" descr="Badge Unfollow with solid fill">
            <a:extLst>
              <a:ext uri="{FF2B5EF4-FFF2-40B4-BE49-F238E27FC236}">
                <a16:creationId xmlns:a16="http://schemas.microsoft.com/office/drawing/2014/main" id="{836A8D86-4BA5-24E9-64CB-C22943CF16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85508" y="3060765"/>
            <a:ext cx="569647" cy="569647"/>
          </a:xfrm>
          <a:prstGeom prst="rect">
            <a:avLst/>
          </a:prstGeom>
        </p:spPr>
      </p:pic>
      <p:pic>
        <p:nvPicPr>
          <p:cNvPr id="37" name="Graphic 36" descr="Badge Unfollow with solid fill">
            <a:extLst>
              <a:ext uri="{FF2B5EF4-FFF2-40B4-BE49-F238E27FC236}">
                <a16:creationId xmlns:a16="http://schemas.microsoft.com/office/drawing/2014/main" id="{A1D66927-3B88-4CC5-4151-3D7EB05A12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85508" y="3711464"/>
            <a:ext cx="569647" cy="569647"/>
          </a:xfrm>
          <a:prstGeom prst="rect">
            <a:avLst/>
          </a:prstGeom>
        </p:spPr>
      </p:pic>
      <p:pic>
        <p:nvPicPr>
          <p:cNvPr id="38" name="Graphic 37" descr="Badge Unfollow with solid fill">
            <a:extLst>
              <a:ext uri="{FF2B5EF4-FFF2-40B4-BE49-F238E27FC236}">
                <a16:creationId xmlns:a16="http://schemas.microsoft.com/office/drawing/2014/main" id="{38BAD557-4A5B-4AC9-9478-6B0C4563BC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85508" y="4367518"/>
            <a:ext cx="569647" cy="569647"/>
          </a:xfrm>
          <a:prstGeom prst="rect">
            <a:avLst/>
          </a:prstGeom>
        </p:spPr>
      </p:pic>
      <p:pic>
        <p:nvPicPr>
          <p:cNvPr id="39" name="Graphic 38" descr="Badge Unfollow with solid fill">
            <a:extLst>
              <a:ext uri="{FF2B5EF4-FFF2-40B4-BE49-F238E27FC236}">
                <a16:creationId xmlns:a16="http://schemas.microsoft.com/office/drawing/2014/main" id="{9BD33D40-A82C-C17F-B00B-995BEE331F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85508" y="5036082"/>
            <a:ext cx="569647" cy="569647"/>
          </a:xfrm>
          <a:prstGeom prst="rect">
            <a:avLst/>
          </a:prstGeom>
        </p:spPr>
      </p:pic>
      <p:pic>
        <p:nvPicPr>
          <p:cNvPr id="40" name="Graphic 39" descr="Badge Unfollow with solid fill">
            <a:extLst>
              <a:ext uri="{FF2B5EF4-FFF2-40B4-BE49-F238E27FC236}">
                <a16:creationId xmlns:a16="http://schemas.microsoft.com/office/drawing/2014/main" id="{9F36A42C-EC8E-4A88-E8C0-F9233E78E0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85508" y="5706176"/>
            <a:ext cx="569647" cy="569647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1E250652-8CE9-FC8C-E8FF-A142505DEB17}"/>
              </a:ext>
            </a:extLst>
          </p:cNvPr>
          <p:cNvSpPr/>
          <p:nvPr/>
        </p:nvSpPr>
        <p:spPr>
          <a:xfrm>
            <a:off x="10626061" y="1908690"/>
            <a:ext cx="405904" cy="621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14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7787A01-EA06-7C0E-D54D-6701794A5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9F347-9E18-A2F2-19D1-9E8D19071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We identified major risks associated with the upgrading the existing lift station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DB9EC-CE78-B99D-088F-5EB025D7D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High risk bypass pumping</a:t>
            </a:r>
          </a:p>
          <a:p>
            <a:r>
              <a:rPr lang="en-US"/>
              <a:t>Limited ability to fix the sediment issues in the inverted siphon</a:t>
            </a:r>
          </a:p>
          <a:p>
            <a:r>
              <a:rPr lang="en-US"/>
              <a:t>The 60-foot-deep wet well is not maintainable</a:t>
            </a:r>
          </a:p>
          <a:p>
            <a:r>
              <a:rPr lang="en-US"/>
              <a:t>The full buildout flows would likely require a second lift station</a:t>
            </a:r>
          </a:p>
          <a:p>
            <a:r>
              <a:rPr lang="en-US"/>
              <a:t>Potential permitting delays with the USACE</a:t>
            </a:r>
          </a:p>
        </p:txBody>
      </p:sp>
    </p:spTree>
    <p:extLst>
      <p:ext uri="{BB962C8B-B14F-4D97-AF65-F5344CB8AC3E}">
        <p14:creationId xmlns:p14="http://schemas.microsoft.com/office/powerpoint/2010/main" val="426902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4DDE8812-4612-20B0-E7F9-AFEEB3F03E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3055D33-CFC7-2163-0985-95FC214EB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365125"/>
            <a:ext cx="4102100" cy="6149975"/>
          </a:xfrm>
        </p:spPr>
        <p:txBody>
          <a:bodyPr/>
          <a:lstStyle/>
          <a:p>
            <a:r>
              <a:rPr lang="en-US"/>
              <a:t>Over the next 20 minutes, we will discuss the following..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A70BB68-6EB5-DA8A-0773-42C77AB87C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64400" y="977503"/>
            <a:ext cx="3911600" cy="1262062"/>
          </a:xfrm>
        </p:spPr>
        <p:txBody>
          <a:bodyPr/>
          <a:lstStyle/>
          <a:p>
            <a:r>
              <a:rPr lang="en-US"/>
              <a:t>Existing Lift Station Capacity &amp; Condition Concerns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E013DAE5-8BCA-F48C-9468-C92B1043922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FE0CEBA5-E51E-5199-6D9F-D93A83F9BBA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2B10B3A-D190-B1A2-BA69-6EFA482DCDC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B004EC3-E077-5CD3-0184-F65C6B7AABF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64400" y="2855720"/>
            <a:ext cx="3911600" cy="1262062"/>
          </a:xfrm>
        </p:spPr>
        <p:txBody>
          <a:bodyPr/>
          <a:lstStyle/>
          <a:p>
            <a:r>
              <a:rPr lang="en-US"/>
              <a:t>Alternatives Overview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B02F01C-F6DB-6F6C-C5C8-EFB1B9C771E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64400" y="4715563"/>
            <a:ext cx="3911600" cy="1262062"/>
          </a:xfrm>
        </p:spPr>
        <p:txBody>
          <a:bodyPr/>
          <a:lstStyle/>
          <a:p>
            <a:r>
              <a:rPr lang="en-US"/>
              <a:t>Bidding Update</a:t>
            </a:r>
          </a:p>
        </p:txBody>
      </p:sp>
    </p:spTree>
    <p:extLst>
      <p:ext uri="{BB962C8B-B14F-4D97-AF65-F5344CB8AC3E}">
        <p14:creationId xmlns:p14="http://schemas.microsoft.com/office/powerpoint/2010/main" val="1171583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C1D486-BC55-0D2B-9953-84285AC7D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667557"/>
            <a:ext cx="12191999" cy="756365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082EFE-36B0-876F-B365-2D96AEEAE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10725150" cy="1325563"/>
          </a:xfrm>
          <a:solidFill>
            <a:schemeClr val="accent1">
              <a:alpha val="72000"/>
            </a:schemeClr>
          </a:solidFill>
        </p:spPr>
        <p:txBody>
          <a:bodyPr lIns="274320"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</a:rPr>
              <a:t>To mitigate the rehabilitation risks, we proposed relocating the lift station to the north side of the lake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91077E-7A1E-2F93-F43A-A31C45E51D77}"/>
              </a:ext>
            </a:extLst>
          </p:cNvPr>
          <p:cNvSpPr txBox="1"/>
          <p:nvPr/>
        </p:nvSpPr>
        <p:spPr>
          <a:xfrm>
            <a:off x="628650" y="1766616"/>
            <a:ext cx="3230315" cy="92333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/>
              <a:t>New 10 MGD lift station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/>
              <a:t>New 24-inch force main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/>
              <a:t>Decommission WILS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AFDB09-AF12-88A5-2117-B3C1CCED467D}"/>
              </a:ext>
            </a:extLst>
          </p:cNvPr>
          <p:cNvSpPr txBox="1"/>
          <p:nvPr/>
        </p:nvSpPr>
        <p:spPr>
          <a:xfrm>
            <a:off x="8164305" y="1992641"/>
            <a:ext cx="2336817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/>
              <a:t>Bypass pumping eliminated!</a:t>
            </a:r>
          </a:p>
        </p:txBody>
      </p:sp>
    </p:spTree>
    <p:extLst>
      <p:ext uri="{BB962C8B-B14F-4D97-AF65-F5344CB8AC3E}">
        <p14:creationId xmlns:p14="http://schemas.microsoft.com/office/powerpoint/2010/main" val="17058007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D5A93-6C33-BB46-52C4-05F3061CD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D1EFA6-5CF4-00B5-E8E0-B11CA959C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398" t="45883" b="352"/>
          <a:stretch/>
        </p:blipFill>
        <p:spPr>
          <a:xfrm>
            <a:off x="6419987" y="1208811"/>
            <a:ext cx="5772013" cy="422180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C102FE-9503-86BD-9BA2-8F9CC7C8D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The lake crossing was designed as a force main with increased velocities to limit sediment deposition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428E0E-117A-0F0C-EFFC-6CB514B4B5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65" t="82311" r="60046" b="2307"/>
          <a:stretch/>
        </p:blipFill>
        <p:spPr>
          <a:xfrm>
            <a:off x="6498032" y="4584412"/>
            <a:ext cx="2569423" cy="77372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7FCAEA72-A7C5-5A91-F17C-6DB75D12206C}"/>
              </a:ext>
            </a:extLst>
          </p:cNvPr>
          <p:cNvSpPr txBox="1">
            <a:spLocks/>
          </p:cNvSpPr>
          <p:nvPr/>
        </p:nvSpPr>
        <p:spPr>
          <a:xfrm>
            <a:off x="10313988" y="6462188"/>
            <a:ext cx="1062037" cy="20161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none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25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A340E3-FC2D-4449-2E97-C57901BC01DB}"/>
              </a:ext>
            </a:extLst>
          </p:cNvPr>
          <p:cNvSpPr txBox="1"/>
          <p:nvPr/>
        </p:nvSpPr>
        <p:spPr>
          <a:xfrm>
            <a:off x="11487149" y="6435968"/>
            <a:ext cx="704851" cy="2540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fld id="{67D096E3-D35C-4623-80EA-50C75388E9D4}" type="slidenum">
              <a:rPr lang="en-US" sz="1051" b="1" smtClean="0">
                <a:solidFill>
                  <a:schemeClr val="bg1"/>
                </a:solidFill>
              </a:rPr>
              <a:pPr algn="l"/>
              <a:t>21</a:t>
            </a:fld>
            <a:endParaRPr lang="en-US" sz="105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2159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A517D-84B2-74C1-30DA-2445BE1B2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76D5B-18C4-99E6-032C-7BA2C13F3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 minimize USACE permitting, the lake crossing was proposed to be installed by HDD to limit deep pits in the floodplain and additional permitting needs.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CB2506-E6C5-D6E1-EB26-36A1D783D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728" y="2065460"/>
            <a:ext cx="6391656" cy="446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593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89EE1-4703-804D-5048-38FB348E6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E55B6-57D5-9422-079F-B1732C7F3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/>
              <a:t>A new lift station wet well provided the opportunity to design for ease of maintenance and to reduce downtime risks.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8505FF-8537-484F-B613-DF8EE8962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272" y="1791548"/>
            <a:ext cx="4791456" cy="47635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2383CF-3B83-C96A-4F4B-872123435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799" y="1690691"/>
            <a:ext cx="4950993" cy="466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74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CB941-DDC1-E382-E9D9-01FADBDC6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FCE6378-AE0B-CBE0-FD31-941F500CFFF5}"/>
              </a:ext>
            </a:extLst>
          </p:cNvPr>
          <p:cNvGrpSpPr/>
          <p:nvPr/>
        </p:nvGrpSpPr>
        <p:grpSpPr>
          <a:xfrm>
            <a:off x="6464598" y="397481"/>
            <a:ext cx="5178236" cy="5835949"/>
            <a:chOff x="3072384" y="1690692"/>
            <a:chExt cx="4471416" cy="50393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0249401-3C0D-B12D-312E-26902856A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72384" y="1690692"/>
              <a:ext cx="4471416" cy="5039352"/>
            </a:xfrm>
            <a:prstGeom prst="rect">
              <a:avLst/>
            </a:prstGeom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1A3DA97B-2CBF-4752-7566-4817FF322D0F}"/>
                </a:ext>
              </a:extLst>
            </p:cNvPr>
            <p:cNvCxnSpPr>
              <a:cxnSpLocks/>
            </p:cNvCxnSpPr>
            <p:nvPr/>
          </p:nvCxnSpPr>
          <p:spPr>
            <a:xfrm>
              <a:off x="5157216" y="3068733"/>
              <a:ext cx="0" cy="2906635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7EED7F2-04CD-0B18-2774-47D686A3E761}"/>
                </a:ext>
              </a:extLst>
            </p:cNvPr>
            <p:cNvSpPr txBox="1"/>
            <p:nvPr/>
          </p:nvSpPr>
          <p:spPr>
            <a:xfrm>
              <a:off x="4718304" y="4353301"/>
              <a:ext cx="1435608" cy="22138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/>
              <a:r>
                <a:rPr lang="en-US" b="1">
                  <a:solidFill>
                    <a:schemeClr val="accent1"/>
                  </a:solidFill>
                </a:rPr>
                <a:t>45’</a:t>
              </a: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FB6E1D60-9455-E291-7E82-860428D9684C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5884782" cy="6858000"/>
          </a:xfrm>
          <a:prstGeom prst="rect">
            <a:avLst/>
          </a:prstGeom>
          <a:solidFill>
            <a:schemeClr val="accent1"/>
          </a:solidFill>
        </p:spPr>
        <p:txBody>
          <a:bodyPr vert="horz" lIns="274320" tIns="45720" rIns="91440" bIns="45720" rtlCol="0" anchor="ctr">
            <a:normAutofit/>
          </a:bodyPr>
          <a:lstStyle>
            <a:lvl1pPr algn="l" defTabSz="685783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n-lt"/>
                <a:ea typeface="Roboto Black" panose="02000000000000000000" pitchFamily="2" charset="0"/>
                <a:cs typeface="+mj-cs"/>
              </a:defRPr>
            </a:lvl1pPr>
          </a:lstStyle>
          <a:p>
            <a:r>
              <a:rPr lang="en-US">
                <a:cs typeface="Arial"/>
              </a:rPr>
              <a:t>The 60’ deep wet well would remain a challenge to maintain with limited operational flexibility</a:t>
            </a:r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23E9E07-1EB0-93B2-F5DE-5BB9724645B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FA2901-684E-A92C-CD6B-4029AF3EE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With fewer gravity pipe restrictions, the wet well depth could be reduced for safer operator access.</a:t>
            </a:r>
          </a:p>
        </p:txBody>
      </p:sp>
    </p:spTree>
    <p:extLst>
      <p:ext uri="{BB962C8B-B14F-4D97-AF65-F5344CB8AC3E}">
        <p14:creationId xmlns:p14="http://schemas.microsoft.com/office/powerpoint/2010/main" val="33002029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DE7B2-955D-6D82-B5BD-3F602E874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CE36003-7B6F-5C4F-0155-F97EFBDD358E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5884782" cy="6858000"/>
          </a:xfrm>
          <a:prstGeom prst="rect">
            <a:avLst/>
          </a:prstGeom>
          <a:solidFill>
            <a:schemeClr val="accent1"/>
          </a:solidFill>
        </p:spPr>
        <p:txBody>
          <a:bodyPr vert="horz" lIns="274320" tIns="45720" rIns="91440" bIns="45720" rtlCol="0" anchor="ctr">
            <a:normAutofit/>
          </a:bodyPr>
          <a:lstStyle>
            <a:lvl1pPr algn="l" defTabSz="685783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n-lt"/>
                <a:ea typeface="Roboto Black" panose="02000000000000000000" pitchFamily="2" charset="0"/>
                <a:cs typeface="+mj-cs"/>
              </a:defRPr>
            </a:lvl1pPr>
          </a:lstStyle>
          <a:p>
            <a:r>
              <a:rPr lang="en-US">
                <a:cs typeface="Arial"/>
              </a:rPr>
              <a:t>The 60’ deep wet well would remain a challenge to maintain with limited operational flexibility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19F4F0E-DC69-D65B-7457-FE877BB626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A1A94A-C1AA-2DB1-5B10-6BCF4190D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Pumps will be replaced in the future to reach full buildout flows of 17 MGD and additional upgrades be limited.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6432DB-E897-E4D4-EC88-65C45EEAB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0375" y="863384"/>
            <a:ext cx="5235819" cy="474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051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82EFE-36B0-876F-B365-2D96AEEAE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33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>
                <a:cs typeface="Arial"/>
              </a:rPr>
              <a:t>The new lift station site reduced high risk items and provides the long-term solution for the District </a:t>
            </a:r>
            <a:endParaRPr lang="en-US"/>
          </a:p>
        </p:txBody>
      </p:sp>
      <p:graphicFrame>
        <p:nvGraphicFramePr>
          <p:cNvPr id="9" name="Table 9" hidden="1">
            <a:extLst>
              <a:ext uri="{FF2B5EF4-FFF2-40B4-BE49-F238E27FC236}">
                <a16:creationId xmlns:a16="http://schemas.microsoft.com/office/drawing/2014/main" id="{D1FDE55A-40D8-1EA2-2AC8-D8DF841B2F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5769571"/>
              </p:ext>
            </p:extLst>
          </p:nvPr>
        </p:nvGraphicFramePr>
        <p:xfrm>
          <a:off x="6567074" y="4947976"/>
          <a:ext cx="10162032" cy="47956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7627">
                  <a:extLst>
                    <a:ext uri="{9D8B030D-6E8A-4147-A177-3AD203B41FA5}">
                      <a16:colId xmlns:a16="http://schemas.microsoft.com/office/drawing/2014/main" val="1402052529"/>
                    </a:ext>
                  </a:extLst>
                </a:gridCol>
                <a:gridCol w="4474405">
                  <a:extLst>
                    <a:ext uri="{9D8B030D-6E8A-4147-A177-3AD203B41FA5}">
                      <a16:colId xmlns:a16="http://schemas.microsoft.com/office/drawing/2014/main" val="12832701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Pros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Cons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4564543"/>
                  </a:ext>
                </a:extLst>
              </a:tr>
              <a:tr h="3906015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900" u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Adequate pumping capacity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900" u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Shallower wet well depth (45’)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900" u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Easier access during inspection and maintenance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900" u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Eliminates inverted siphon and related heavy solids deposition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900" u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Lift station can be designed for easy expansion as contributing area continues to develop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900" u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Limited use of bypass pumping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900" u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Eliminates system surcharging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900" u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Infrastructure in USACE property limited to pressure pipe and ARVs</a:t>
                      </a:r>
                      <a:endParaRPr lang="en-US" sz="1900" u="none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900" b="0" u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Longest lead time for additional pumping capacity (2-3 years)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900" b="0" u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Property acquisition needed for new lift station site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900" b="0" u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Significant temporary construction easement needs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2376360"/>
                  </a:ext>
                </a:extLst>
              </a:tr>
            </a:tbl>
          </a:graphicData>
        </a:graphic>
      </p:graphicFrame>
      <p:sp>
        <p:nvSpPr>
          <p:cNvPr id="8" name="Arrow: Right 7">
            <a:extLst>
              <a:ext uri="{FF2B5EF4-FFF2-40B4-BE49-F238E27FC236}">
                <a16:creationId xmlns:a16="http://schemas.microsoft.com/office/drawing/2014/main" id="{45B39965-182D-5ACD-1861-0E05F689D53D}"/>
              </a:ext>
            </a:extLst>
          </p:cNvPr>
          <p:cNvSpPr/>
          <p:nvPr/>
        </p:nvSpPr>
        <p:spPr>
          <a:xfrm>
            <a:off x="6287902" y="1128034"/>
            <a:ext cx="4519749" cy="50967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Cons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EB67E96-7F72-48F9-1961-769C64E3EE9C}"/>
              </a:ext>
            </a:extLst>
          </p:cNvPr>
          <p:cNvSpPr/>
          <p:nvPr/>
        </p:nvSpPr>
        <p:spPr>
          <a:xfrm flipH="1">
            <a:off x="1427401" y="1128035"/>
            <a:ext cx="4757765" cy="509675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Pros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A3DEF68-B307-C14C-F52E-570DD4FF9075}"/>
              </a:ext>
            </a:extLst>
          </p:cNvPr>
          <p:cNvGrpSpPr/>
          <p:nvPr/>
        </p:nvGrpSpPr>
        <p:grpSpPr>
          <a:xfrm>
            <a:off x="945932" y="1631226"/>
            <a:ext cx="5275891" cy="587914"/>
            <a:chOff x="630622" y="1695661"/>
            <a:chExt cx="5275891" cy="58791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8E956AB-C815-209E-B4CF-D1ECF7D109E7}"/>
                </a:ext>
              </a:extLst>
            </p:cNvPr>
            <p:cNvSpPr/>
            <p:nvPr/>
          </p:nvSpPr>
          <p:spPr>
            <a:xfrm>
              <a:off x="630622" y="1695661"/>
              <a:ext cx="4706245" cy="569645"/>
            </a:xfrm>
            <a:prstGeom prst="rect">
              <a:avLst/>
            </a:prstGeom>
            <a:solidFill>
              <a:srgbClr val="92D050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>
                  <a:solidFill>
                    <a:schemeClr val="tx1"/>
                  </a:solidFill>
                </a:rPr>
                <a:t>Adequate pumping capacity</a:t>
              </a:r>
            </a:p>
          </p:txBody>
        </p:sp>
        <p:pic>
          <p:nvPicPr>
            <p:cNvPr id="11" name="Graphic 10" descr="Badge Follow with solid fill">
              <a:extLst>
                <a:ext uri="{FF2B5EF4-FFF2-40B4-BE49-F238E27FC236}">
                  <a16:creationId xmlns:a16="http://schemas.microsoft.com/office/drawing/2014/main" id="{211E162C-AAE4-E1E1-3B01-7D3738C16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36867" y="1713929"/>
              <a:ext cx="569646" cy="569646"/>
            </a:xfrm>
            <a:prstGeom prst="rect">
              <a:avLst/>
            </a:prstGeom>
          </p:spPr>
        </p:pic>
      </p:grpSp>
      <p:pic>
        <p:nvPicPr>
          <p:cNvPr id="12" name="Graphic 11" descr="Add with solid fill">
            <a:extLst>
              <a:ext uri="{FF2B5EF4-FFF2-40B4-BE49-F238E27FC236}">
                <a16:creationId xmlns:a16="http://schemas.microsoft.com/office/drawing/2014/main" id="{07F14BAA-C326-E1B3-130E-D5456EA97B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6703" y="1192381"/>
            <a:ext cx="373614" cy="373614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2C374D5D-CAE9-0B59-7ADC-DF027D758398}"/>
              </a:ext>
            </a:extLst>
          </p:cNvPr>
          <p:cNvGrpSpPr/>
          <p:nvPr/>
        </p:nvGrpSpPr>
        <p:grpSpPr>
          <a:xfrm>
            <a:off x="945932" y="2263711"/>
            <a:ext cx="5275891" cy="576803"/>
            <a:chOff x="630622" y="2325457"/>
            <a:chExt cx="5275891" cy="57680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2BDAB4-E068-D49D-D928-9017AECDF92B}"/>
                </a:ext>
              </a:extLst>
            </p:cNvPr>
            <p:cNvSpPr/>
            <p:nvPr/>
          </p:nvSpPr>
          <p:spPr>
            <a:xfrm>
              <a:off x="630622" y="2332615"/>
              <a:ext cx="4706245" cy="569645"/>
            </a:xfrm>
            <a:prstGeom prst="rect">
              <a:avLst/>
            </a:prstGeom>
            <a:solidFill>
              <a:srgbClr val="92D050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>
                  <a:solidFill>
                    <a:schemeClr val="tx1"/>
                  </a:solidFill>
                </a:rPr>
                <a:t>Shallower wet well depth (45’)</a:t>
              </a:r>
            </a:p>
          </p:txBody>
        </p:sp>
        <p:pic>
          <p:nvPicPr>
            <p:cNvPr id="13" name="Graphic 12" descr="Badge Follow with solid fill">
              <a:extLst>
                <a:ext uri="{FF2B5EF4-FFF2-40B4-BE49-F238E27FC236}">
                  <a16:creationId xmlns:a16="http://schemas.microsoft.com/office/drawing/2014/main" id="{88F81808-099A-566E-69AA-3C3A23160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36867" y="2325457"/>
              <a:ext cx="569646" cy="569646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AB01224-AD93-DE8D-E76A-CE0DFCF6706E}"/>
              </a:ext>
            </a:extLst>
          </p:cNvPr>
          <p:cNvGrpSpPr/>
          <p:nvPr/>
        </p:nvGrpSpPr>
        <p:grpSpPr>
          <a:xfrm>
            <a:off x="945932" y="2885085"/>
            <a:ext cx="5275891" cy="573172"/>
            <a:chOff x="630622" y="2985142"/>
            <a:chExt cx="5275891" cy="57317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AB4629B-9645-7EBD-C646-7AC18B975EA6}"/>
                </a:ext>
              </a:extLst>
            </p:cNvPr>
            <p:cNvSpPr/>
            <p:nvPr/>
          </p:nvSpPr>
          <p:spPr>
            <a:xfrm>
              <a:off x="630622" y="2988669"/>
              <a:ext cx="4706245" cy="569645"/>
            </a:xfrm>
            <a:prstGeom prst="rect">
              <a:avLst/>
            </a:prstGeom>
            <a:solidFill>
              <a:srgbClr val="92D050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-457200">
                <a:spcBef>
                  <a:spcPts val="1200"/>
                </a:spcBef>
                <a:spcAft>
                  <a:spcPts val="0"/>
                </a:spcAft>
                <a:buFontTx/>
                <a:buNone/>
              </a:pPr>
              <a:r>
                <a:rPr lang="en-US" sz="1600" u="none">
                  <a:solidFill>
                    <a:schemeClr val="tx1"/>
                  </a:solidFill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rPr>
                <a:t>Easier access during inspection and maintenance</a:t>
              </a:r>
            </a:p>
          </p:txBody>
        </p:sp>
        <p:pic>
          <p:nvPicPr>
            <p:cNvPr id="14" name="Graphic 13" descr="Badge Follow with solid fill">
              <a:extLst>
                <a:ext uri="{FF2B5EF4-FFF2-40B4-BE49-F238E27FC236}">
                  <a16:creationId xmlns:a16="http://schemas.microsoft.com/office/drawing/2014/main" id="{DBC6C322-B277-B7E1-C599-918212579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36867" y="2985142"/>
              <a:ext cx="569646" cy="569646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1E01B7A-6190-5B93-83C0-534C7BB3DC49}"/>
              </a:ext>
            </a:extLst>
          </p:cNvPr>
          <p:cNvGrpSpPr/>
          <p:nvPr/>
        </p:nvGrpSpPr>
        <p:grpSpPr>
          <a:xfrm>
            <a:off x="945932" y="3502828"/>
            <a:ext cx="5275891" cy="576802"/>
            <a:chOff x="630622" y="3644723"/>
            <a:chExt cx="5275891" cy="57680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33670F7-6DD2-4415-F1C4-9FE174CB8D3E}"/>
                </a:ext>
              </a:extLst>
            </p:cNvPr>
            <p:cNvSpPr/>
            <p:nvPr/>
          </p:nvSpPr>
          <p:spPr>
            <a:xfrm>
              <a:off x="630622" y="3651880"/>
              <a:ext cx="4706245" cy="569645"/>
            </a:xfrm>
            <a:prstGeom prst="rect">
              <a:avLst/>
            </a:prstGeom>
            <a:solidFill>
              <a:srgbClr val="92D050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-457200">
                <a:spcBef>
                  <a:spcPts val="1200"/>
                </a:spcBef>
                <a:spcAft>
                  <a:spcPts val="0"/>
                </a:spcAft>
                <a:buFontTx/>
                <a:buNone/>
              </a:pPr>
              <a:r>
                <a:rPr lang="en-US" sz="1600" u="none">
                  <a:solidFill>
                    <a:schemeClr val="tx1"/>
                  </a:solidFill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rPr>
                <a:t>Eliminates inverted siphon and related heavy solids deposition</a:t>
              </a:r>
            </a:p>
          </p:txBody>
        </p:sp>
        <p:pic>
          <p:nvPicPr>
            <p:cNvPr id="15" name="Graphic 14" descr="Badge Follow with solid fill">
              <a:extLst>
                <a:ext uri="{FF2B5EF4-FFF2-40B4-BE49-F238E27FC236}">
                  <a16:creationId xmlns:a16="http://schemas.microsoft.com/office/drawing/2014/main" id="{B88F029C-ED95-B64A-5482-173F90D1D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36867" y="3644723"/>
              <a:ext cx="569646" cy="569646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B2B5A9E-6302-A24B-7C85-9DDC378BD028}"/>
              </a:ext>
            </a:extLst>
          </p:cNvPr>
          <p:cNvGrpSpPr/>
          <p:nvPr/>
        </p:nvGrpSpPr>
        <p:grpSpPr>
          <a:xfrm>
            <a:off x="945932" y="4124201"/>
            <a:ext cx="5254886" cy="625115"/>
            <a:chOff x="630622" y="4307934"/>
            <a:chExt cx="5254886" cy="62511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7DB2B55-5F9D-48CD-08BF-F4FC989AE3A0}"/>
                </a:ext>
              </a:extLst>
            </p:cNvPr>
            <p:cNvSpPr/>
            <p:nvPr/>
          </p:nvSpPr>
          <p:spPr>
            <a:xfrm>
              <a:off x="630622" y="4307934"/>
              <a:ext cx="4706246" cy="625115"/>
            </a:xfrm>
            <a:prstGeom prst="rect">
              <a:avLst/>
            </a:prstGeom>
            <a:solidFill>
              <a:srgbClr val="92D050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-457200">
                <a:spcBef>
                  <a:spcPts val="1200"/>
                </a:spcBef>
                <a:spcAft>
                  <a:spcPts val="0"/>
                </a:spcAft>
                <a:buFontTx/>
                <a:buNone/>
              </a:pPr>
              <a:r>
                <a:rPr lang="en-US" sz="1600" u="none">
                  <a:solidFill>
                    <a:schemeClr val="tx1"/>
                  </a:solidFill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rPr>
                <a:t>Lift station can be designed for easy expansion as contributing area continues to develop</a:t>
              </a:r>
            </a:p>
          </p:txBody>
        </p:sp>
        <p:pic>
          <p:nvPicPr>
            <p:cNvPr id="16" name="Graphic 15" descr="Badge Follow with solid fill">
              <a:extLst>
                <a:ext uri="{FF2B5EF4-FFF2-40B4-BE49-F238E27FC236}">
                  <a16:creationId xmlns:a16="http://schemas.microsoft.com/office/drawing/2014/main" id="{922958C2-D9CD-8F7F-C139-6EE4266C2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15862" y="4363403"/>
              <a:ext cx="569646" cy="569646"/>
            </a:xfrm>
            <a:prstGeom prst="rect">
              <a:avLst/>
            </a:prstGeom>
          </p:spPr>
        </p:pic>
      </p:grpSp>
      <p:pic>
        <p:nvPicPr>
          <p:cNvPr id="17" name="Graphic 16" descr="Badge Unfollow with solid fill">
            <a:extLst>
              <a:ext uri="{FF2B5EF4-FFF2-40B4-BE49-F238E27FC236}">
                <a16:creationId xmlns:a16="http://schemas.microsoft.com/office/drawing/2014/main" id="{4D6708E5-3F3A-9724-7275-4588BE922D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00818" y="1630364"/>
            <a:ext cx="569647" cy="56964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ABA7F92-184C-D859-8A7F-CA1C459E7143}"/>
              </a:ext>
            </a:extLst>
          </p:cNvPr>
          <p:cNvSpPr/>
          <p:nvPr/>
        </p:nvSpPr>
        <p:spPr>
          <a:xfrm>
            <a:off x="6770464" y="2907638"/>
            <a:ext cx="4466393" cy="569645"/>
          </a:xfrm>
          <a:prstGeom prst="rect">
            <a:avLst/>
          </a:prstGeom>
          <a:solidFill>
            <a:srgbClr val="C00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>
              <a:spcBef>
                <a:spcPts val="1200"/>
              </a:spcBef>
              <a:spcAft>
                <a:spcPts val="0"/>
              </a:spcAft>
              <a:buFontTx/>
              <a:buNone/>
            </a:pPr>
            <a:r>
              <a:rPr lang="en-US" sz="1600" b="0" u="none">
                <a:solidFill>
                  <a:schemeClr val="tx1"/>
                </a:solidFill>
              </a:rPr>
              <a:t>Significant temporary construction easement needs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F917922-6EFA-098E-9E09-08DAF54FC1C1}"/>
              </a:ext>
            </a:extLst>
          </p:cNvPr>
          <p:cNvSpPr/>
          <p:nvPr/>
        </p:nvSpPr>
        <p:spPr>
          <a:xfrm>
            <a:off x="6770464" y="2270530"/>
            <a:ext cx="4466393" cy="569645"/>
          </a:xfrm>
          <a:prstGeom prst="rect">
            <a:avLst/>
          </a:prstGeom>
          <a:solidFill>
            <a:srgbClr val="C00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>
              <a:spcBef>
                <a:spcPts val="1200"/>
              </a:spcBef>
              <a:spcAft>
                <a:spcPts val="0"/>
              </a:spcAft>
              <a:buFontTx/>
              <a:buNone/>
            </a:pPr>
            <a:r>
              <a:rPr lang="en-US" sz="1600" b="0" u="none">
                <a:solidFill>
                  <a:schemeClr val="tx1"/>
                </a:solidFill>
              </a:rPr>
              <a:t>Property acquisition needed for new lift station site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20AD031-D4A9-0D09-0A97-5F8F76584461}"/>
              </a:ext>
            </a:extLst>
          </p:cNvPr>
          <p:cNvSpPr/>
          <p:nvPr/>
        </p:nvSpPr>
        <p:spPr>
          <a:xfrm>
            <a:off x="6770464" y="1616864"/>
            <a:ext cx="4466393" cy="569645"/>
          </a:xfrm>
          <a:prstGeom prst="rect">
            <a:avLst/>
          </a:prstGeom>
          <a:solidFill>
            <a:srgbClr val="C00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FontTx/>
              <a:buNone/>
            </a:pPr>
            <a:r>
              <a:rPr lang="en-US" sz="1600" b="0" u="none">
                <a:solidFill>
                  <a:schemeClr val="tx1"/>
                </a:solidFill>
              </a:rPr>
              <a:t>Longest lead time for additional pumping capacity (2-3 years)</a:t>
            </a:r>
          </a:p>
        </p:txBody>
      </p:sp>
      <p:pic>
        <p:nvPicPr>
          <p:cNvPr id="24" name="Graphic 23" descr="Badge Unfollow with solid fill">
            <a:extLst>
              <a:ext uri="{FF2B5EF4-FFF2-40B4-BE49-F238E27FC236}">
                <a16:creationId xmlns:a16="http://schemas.microsoft.com/office/drawing/2014/main" id="{D9C12B83-9714-FBDE-7972-5A742CC7A0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00818" y="2252811"/>
            <a:ext cx="569647" cy="569647"/>
          </a:xfrm>
          <a:prstGeom prst="rect">
            <a:avLst/>
          </a:prstGeom>
        </p:spPr>
      </p:pic>
      <p:pic>
        <p:nvPicPr>
          <p:cNvPr id="25" name="Graphic 24" descr="Badge Unfollow with solid fill">
            <a:extLst>
              <a:ext uri="{FF2B5EF4-FFF2-40B4-BE49-F238E27FC236}">
                <a16:creationId xmlns:a16="http://schemas.microsoft.com/office/drawing/2014/main" id="{411199C4-BCB6-5BA7-846C-B0996577E4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00818" y="2865047"/>
            <a:ext cx="569647" cy="56964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F5C4084-C184-B800-529E-B209732B2F5C}"/>
              </a:ext>
            </a:extLst>
          </p:cNvPr>
          <p:cNvSpPr/>
          <p:nvPr/>
        </p:nvSpPr>
        <p:spPr>
          <a:xfrm>
            <a:off x="10910387" y="1351858"/>
            <a:ext cx="295483" cy="5019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E23F687-3D22-6998-A6D9-11576C577D83}"/>
              </a:ext>
            </a:extLst>
          </p:cNvPr>
          <p:cNvGrpSpPr/>
          <p:nvPr/>
        </p:nvGrpSpPr>
        <p:grpSpPr>
          <a:xfrm>
            <a:off x="945932" y="4793887"/>
            <a:ext cx="5275891" cy="576802"/>
            <a:chOff x="630622" y="5318350"/>
            <a:chExt cx="5275891" cy="57680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3E8FC70-EEF2-F666-2205-B2CDF0D69C0D}"/>
                </a:ext>
              </a:extLst>
            </p:cNvPr>
            <p:cNvSpPr/>
            <p:nvPr/>
          </p:nvSpPr>
          <p:spPr>
            <a:xfrm>
              <a:off x="630622" y="5325507"/>
              <a:ext cx="4706246" cy="569645"/>
            </a:xfrm>
            <a:prstGeom prst="rect">
              <a:avLst/>
            </a:prstGeom>
            <a:solidFill>
              <a:srgbClr val="92D050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-457200">
                <a:spcBef>
                  <a:spcPts val="1200"/>
                </a:spcBef>
                <a:spcAft>
                  <a:spcPts val="0"/>
                </a:spcAft>
                <a:buFontTx/>
                <a:buNone/>
              </a:pPr>
              <a:r>
                <a:rPr lang="en-US" sz="1600" u="none">
                  <a:solidFill>
                    <a:schemeClr val="tx1"/>
                  </a:solidFill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rPr>
                <a:t>Limited use of bypass pumping</a:t>
              </a:r>
            </a:p>
          </p:txBody>
        </p:sp>
        <p:pic>
          <p:nvPicPr>
            <p:cNvPr id="31" name="Graphic 30" descr="Badge Follow with solid fill">
              <a:extLst>
                <a:ext uri="{FF2B5EF4-FFF2-40B4-BE49-F238E27FC236}">
                  <a16:creationId xmlns:a16="http://schemas.microsoft.com/office/drawing/2014/main" id="{D882B4B7-409E-7579-8EE9-8A52E81E4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36867" y="5318350"/>
              <a:ext cx="569646" cy="569646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96744A6-3226-B49B-0503-4958B4BA3275}"/>
              </a:ext>
            </a:extLst>
          </p:cNvPr>
          <p:cNvGrpSpPr/>
          <p:nvPr/>
        </p:nvGrpSpPr>
        <p:grpSpPr>
          <a:xfrm>
            <a:off x="945932" y="5415260"/>
            <a:ext cx="5275891" cy="576802"/>
            <a:chOff x="870474" y="5974404"/>
            <a:chExt cx="5036039" cy="576802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742F351-B224-070A-97E8-C259939EEBFB}"/>
                </a:ext>
              </a:extLst>
            </p:cNvPr>
            <p:cNvSpPr/>
            <p:nvPr/>
          </p:nvSpPr>
          <p:spPr>
            <a:xfrm>
              <a:off x="870474" y="5981561"/>
              <a:ext cx="4466393" cy="569645"/>
            </a:xfrm>
            <a:prstGeom prst="rect">
              <a:avLst/>
            </a:prstGeom>
            <a:solidFill>
              <a:srgbClr val="92D050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-457200">
                <a:spcBef>
                  <a:spcPts val="1200"/>
                </a:spcBef>
                <a:spcAft>
                  <a:spcPts val="0"/>
                </a:spcAft>
                <a:buFontTx/>
                <a:buNone/>
              </a:pPr>
              <a:r>
                <a:rPr lang="en-US" sz="1600" u="none">
                  <a:solidFill>
                    <a:schemeClr val="tx1"/>
                  </a:solidFill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rPr>
                <a:t>Eliminates system surcharging</a:t>
              </a:r>
            </a:p>
          </p:txBody>
        </p:sp>
        <p:pic>
          <p:nvPicPr>
            <p:cNvPr id="33" name="Graphic 32" descr="Badge Follow with solid fill">
              <a:extLst>
                <a:ext uri="{FF2B5EF4-FFF2-40B4-BE49-F238E27FC236}">
                  <a16:creationId xmlns:a16="http://schemas.microsoft.com/office/drawing/2014/main" id="{41AB39F3-EA94-7A39-AACB-2EF85FA0C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36867" y="5974404"/>
              <a:ext cx="569646" cy="569646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C53EA7E-280A-5886-9DC6-75D694E565B4}"/>
              </a:ext>
            </a:extLst>
          </p:cNvPr>
          <p:cNvGrpSpPr/>
          <p:nvPr/>
        </p:nvGrpSpPr>
        <p:grpSpPr>
          <a:xfrm>
            <a:off x="945932" y="6036633"/>
            <a:ext cx="5275891" cy="591617"/>
            <a:chOff x="630622" y="6266383"/>
            <a:chExt cx="5275891" cy="591617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2F71F22-DE8E-3E6B-2B5F-226CCF6E756E}"/>
                </a:ext>
              </a:extLst>
            </p:cNvPr>
            <p:cNvSpPr/>
            <p:nvPr/>
          </p:nvSpPr>
          <p:spPr>
            <a:xfrm>
              <a:off x="630622" y="6288355"/>
              <a:ext cx="4706245" cy="569645"/>
            </a:xfrm>
            <a:prstGeom prst="rect">
              <a:avLst/>
            </a:prstGeom>
            <a:solidFill>
              <a:srgbClr val="92D050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-457200">
                <a:spcBef>
                  <a:spcPts val="1200"/>
                </a:spcBef>
                <a:spcAft>
                  <a:spcPts val="0"/>
                </a:spcAft>
                <a:buFontTx/>
                <a:buNone/>
              </a:pPr>
              <a:r>
                <a:rPr lang="en-US" sz="1600" u="none">
                  <a:solidFill>
                    <a:schemeClr val="tx1"/>
                  </a:solidFill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rPr>
                <a:t>Infrastructure in USACE property limited to pressure pipe and ARVs</a:t>
              </a:r>
            </a:p>
          </p:txBody>
        </p:sp>
        <p:pic>
          <p:nvPicPr>
            <p:cNvPr id="35" name="Graphic 34" descr="Badge Follow with solid fill">
              <a:extLst>
                <a:ext uri="{FF2B5EF4-FFF2-40B4-BE49-F238E27FC236}">
                  <a16:creationId xmlns:a16="http://schemas.microsoft.com/office/drawing/2014/main" id="{C9AA0781-E7A7-72B0-8413-155C151D4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36867" y="6266383"/>
              <a:ext cx="569646" cy="5696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95231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8F700-7C31-D549-ADD8-546EE94A1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340"/>
            <a:ext cx="10515600" cy="1325563"/>
          </a:xfrm>
        </p:spPr>
        <p:txBody>
          <a:bodyPr/>
          <a:lstStyle/>
          <a:p>
            <a:r>
              <a:rPr lang="en-US"/>
              <a:t>Alternatives Summary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D7EFD22-B45F-D449-87C0-7C866EC643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597895"/>
              </p:ext>
            </p:extLst>
          </p:nvPr>
        </p:nvGraphicFramePr>
        <p:xfrm>
          <a:off x="548640" y="1237593"/>
          <a:ext cx="10872215" cy="4587764"/>
        </p:xfrm>
        <a:graphic>
          <a:graphicData uri="http://schemas.openxmlformats.org/drawingml/2006/table">
            <a:tbl>
              <a:tblPr firstRow="1" firstCol="1" bandRow="1"/>
              <a:tblGrid>
                <a:gridCol w="1999235">
                  <a:extLst>
                    <a:ext uri="{9D8B030D-6E8A-4147-A177-3AD203B41FA5}">
                      <a16:colId xmlns:a16="http://schemas.microsoft.com/office/drawing/2014/main" val="1202238237"/>
                    </a:ext>
                  </a:extLst>
                </a:gridCol>
                <a:gridCol w="1654319">
                  <a:extLst>
                    <a:ext uri="{9D8B030D-6E8A-4147-A177-3AD203B41FA5}">
                      <a16:colId xmlns:a16="http://schemas.microsoft.com/office/drawing/2014/main" val="2191750776"/>
                    </a:ext>
                  </a:extLst>
                </a:gridCol>
                <a:gridCol w="1311297">
                  <a:extLst>
                    <a:ext uri="{9D8B030D-6E8A-4147-A177-3AD203B41FA5}">
                      <a16:colId xmlns:a16="http://schemas.microsoft.com/office/drawing/2014/main" val="3045788876"/>
                    </a:ext>
                  </a:extLst>
                </a:gridCol>
                <a:gridCol w="1524763">
                  <a:extLst>
                    <a:ext uri="{9D8B030D-6E8A-4147-A177-3AD203B41FA5}">
                      <a16:colId xmlns:a16="http://schemas.microsoft.com/office/drawing/2014/main" val="3750193236"/>
                    </a:ext>
                  </a:extLst>
                </a:gridCol>
                <a:gridCol w="1524763">
                  <a:extLst>
                    <a:ext uri="{9D8B030D-6E8A-4147-A177-3AD203B41FA5}">
                      <a16:colId xmlns:a16="http://schemas.microsoft.com/office/drawing/2014/main" val="2314474019"/>
                    </a:ext>
                  </a:extLst>
                </a:gridCol>
                <a:gridCol w="1511690">
                  <a:extLst>
                    <a:ext uri="{9D8B030D-6E8A-4147-A177-3AD203B41FA5}">
                      <a16:colId xmlns:a16="http://schemas.microsoft.com/office/drawing/2014/main" val="1379942439"/>
                    </a:ext>
                  </a:extLst>
                </a:gridCol>
                <a:gridCol w="1346148">
                  <a:extLst>
                    <a:ext uri="{9D8B030D-6E8A-4147-A177-3AD203B41FA5}">
                      <a16:colId xmlns:a16="http://schemas.microsoft.com/office/drawing/2014/main" val="1422635165"/>
                    </a:ext>
                  </a:extLst>
                </a:gridCol>
              </a:tblGrid>
              <a:tr h="340637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Alternative</a:t>
                      </a:r>
                      <a:endParaRPr lang="en-US" sz="1600" u="none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40" marR="3754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42639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Does it Meet the Critical Success Factors?</a:t>
                      </a:r>
                      <a:endParaRPr lang="en-US" sz="1600" u="none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40" marR="3754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OPCC</a:t>
                      </a:r>
                      <a:endParaRPr lang="en-US" sz="1600" u="none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40" marR="3754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426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8879511"/>
                  </a:ext>
                </a:extLst>
              </a:tr>
              <a:tr h="17268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Bypass flows </a:t>
                      </a:r>
                      <a:br>
                        <a:rPr lang="en-US" sz="1600" u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from the WILS</a:t>
                      </a:r>
                      <a:endParaRPr lang="en-US" sz="1600" u="none">
                        <a:solidFill>
                          <a:schemeClr val="tx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40" marR="3754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Increases Pumping Capacity of the WILS</a:t>
                      </a:r>
                      <a:endParaRPr lang="en-US" sz="1600" u="none">
                        <a:solidFill>
                          <a:schemeClr val="tx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40" marR="3754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Mitigate Sediment Issues in 36-inch Siphon</a:t>
                      </a:r>
                      <a:endParaRPr lang="en-US" sz="1600" u="none">
                        <a:solidFill>
                          <a:schemeClr val="tx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40" marR="3754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Improves wet well accessibility for future</a:t>
                      </a:r>
                      <a:endParaRPr lang="en-US" sz="1600" u="none">
                        <a:solidFill>
                          <a:schemeClr val="tx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maintenance</a:t>
                      </a:r>
                      <a:endParaRPr lang="en-US" sz="1600" u="none">
                        <a:solidFill>
                          <a:schemeClr val="tx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40" marR="3754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Minimize 100-year floodplain infrastructure and USACE Impact</a:t>
                      </a:r>
                      <a:endParaRPr lang="en-US" sz="1600" u="none">
                        <a:solidFill>
                          <a:schemeClr val="tx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40" marR="3754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3169962"/>
                  </a:ext>
                </a:extLst>
              </a:tr>
              <a:tr h="132232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New Lift Station, </a:t>
                      </a:r>
                      <a:br>
                        <a:rPr lang="en-US" sz="1600" u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New Force Main, Decommission WILS</a:t>
                      </a:r>
                      <a:endParaRPr lang="en-US" sz="1600" u="none">
                        <a:solidFill>
                          <a:schemeClr val="tx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018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1600" u="none">
                        <a:solidFill>
                          <a:schemeClr val="tx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743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018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1600" u="none">
                        <a:solidFill>
                          <a:schemeClr val="tx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743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018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1600" u="none">
                        <a:solidFill>
                          <a:schemeClr val="tx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743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018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1600" u="none">
                        <a:solidFill>
                          <a:schemeClr val="tx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743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1971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1600" u="none">
                        <a:solidFill>
                          <a:schemeClr val="tx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743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$16,526,250</a:t>
                      </a:r>
                      <a:endParaRPr lang="en-US" sz="1600" b="1" u="none">
                        <a:solidFill>
                          <a:schemeClr val="tx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40" marR="3754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2840378"/>
                  </a:ext>
                </a:extLst>
              </a:tr>
              <a:tr h="119799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Bypass Suction Pit, Rehab WILS, New Dry Weather </a:t>
                      </a:r>
                      <a:br>
                        <a:rPr lang="en-US" sz="1600" u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Barrel Siphon</a:t>
                      </a:r>
                      <a:endParaRPr lang="en-US" sz="1600" u="none">
                        <a:solidFill>
                          <a:schemeClr val="tx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17018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1600" u="none">
                        <a:solidFill>
                          <a:schemeClr val="tx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743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17018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1600" u="none">
                        <a:solidFill>
                          <a:schemeClr val="tx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743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17018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1600" u="none">
                        <a:solidFill>
                          <a:schemeClr val="tx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743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17018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n-US" sz="1600" u="none">
                        <a:solidFill>
                          <a:schemeClr val="tx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743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21971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n-US" sz="1600" u="none">
                        <a:solidFill>
                          <a:schemeClr val="tx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743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$7,792,500*</a:t>
                      </a:r>
                      <a:endParaRPr lang="en-US" sz="1600" b="1" u="none">
                        <a:solidFill>
                          <a:schemeClr val="tx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40" marR="3754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606777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EACD5A5-2341-B04A-03BE-0DD04705150A}"/>
              </a:ext>
            </a:extLst>
          </p:cNvPr>
          <p:cNvSpPr txBox="1"/>
          <p:nvPr/>
        </p:nvSpPr>
        <p:spPr>
          <a:xfrm>
            <a:off x="2437754" y="5979236"/>
            <a:ext cx="7886702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/>
              <a:t>*Does not factor in future cost for a second future lift station to meet buildout flows</a:t>
            </a:r>
          </a:p>
        </p:txBody>
      </p:sp>
    </p:spTree>
    <p:extLst>
      <p:ext uri="{BB962C8B-B14F-4D97-AF65-F5344CB8AC3E}">
        <p14:creationId xmlns:p14="http://schemas.microsoft.com/office/powerpoint/2010/main" val="33953311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C459A7-495F-EB20-56CC-949431F85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Bidding update</a:t>
            </a:r>
          </a:p>
        </p:txBody>
      </p:sp>
      <p:pic>
        <p:nvPicPr>
          <p:cNvPr id="7" name="Picture Placeholder 6" descr="Badge 3 outline">
            <a:extLst>
              <a:ext uri="{FF2B5EF4-FFF2-40B4-BE49-F238E27FC236}">
                <a16:creationId xmlns:a16="http://schemas.microsoft.com/office/drawing/2014/main" id="{2610B7A8-EB06-BBEC-A263-1901D146172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9805" b="98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07282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E2539-1B02-3C09-5303-55702DBDC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6DE66-2827-33BB-CE66-3DC94E777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Bids were recently received for the Lift Station and lake crossing were in line with our original estimates.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FB2D15A-B1B5-1FF5-321E-67C356E703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4068286"/>
              </p:ext>
            </p:extLst>
          </p:nvPr>
        </p:nvGraphicFramePr>
        <p:xfrm>
          <a:off x="1940560" y="1771226"/>
          <a:ext cx="8128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069012614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871730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WILS Bids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Total Bid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0500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Bidder #1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$11,953,375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5075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Bidder #2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$12,142,000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34536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Bidder #3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$12,430,000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391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Preliminary LS OPCC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$12,750,000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7210909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31F5BE2-A433-0FBC-0EB9-7173557206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209478"/>
              </p:ext>
            </p:extLst>
          </p:nvPr>
        </p:nvGraphicFramePr>
        <p:xfrm>
          <a:off x="1940560" y="3853010"/>
          <a:ext cx="8128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069012614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871730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Lake Crossing Bids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Total Bid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0500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Bidder #1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$1,420,640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5075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Preliminary HDD OPCC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$1,350,000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72109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5188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63304E3-7E79-6C81-99ED-0D963FE89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Existing Lift Station Capacity &amp; Condition Concerns</a:t>
            </a:r>
          </a:p>
        </p:txBody>
      </p:sp>
      <p:pic>
        <p:nvPicPr>
          <p:cNvPr id="13" name="Picture Placeholder 12" descr="Badge 1 outline">
            <a:extLst>
              <a:ext uri="{FF2B5EF4-FFF2-40B4-BE49-F238E27FC236}">
                <a16:creationId xmlns:a16="http://schemas.microsoft.com/office/drawing/2014/main" id="{CFA0E364-A2AB-BDAC-673F-CCB84B80C7A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9805" b="98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197054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C503A6EC-BC61-481A-CC90-9D50A04BC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22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82EFE-36B0-876F-B365-2D96AEEAE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40440" cy="1325563"/>
          </a:xfrm>
        </p:spPr>
        <p:txBody>
          <a:bodyPr>
            <a:normAutofit fontScale="90000"/>
          </a:bodyPr>
          <a:lstStyle/>
          <a:p>
            <a:r>
              <a:rPr lang="en-US"/>
              <a:t>The existing west influent lift station serves the area north of Lewisville Lake in the Riverbend WRP service area.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B7292D5-F025-999F-4333-D05D1BB87B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EFDCAC8D-8C8F-9C76-7C49-6C3449A77E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50" t="1069" r="579"/>
          <a:stretch/>
        </p:blipFill>
        <p:spPr>
          <a:xfrm>
            <a:off x="515555" y="1807827"/>
            <a:ext cx="6410984" cy="4010021"/>
          </a:xfrm>
          <a:prstGeom prst="rect">
            <a:avLst/>
          </a:prstGeom>
          <a:ln w="31750"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2F83BF-DA90-F869-80A0-CD4BBEDDE7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3" t="13047" r="8016" b="23800"/>
          <a:stretch/>
        </p:blipFill>
        <p:spPr bwMode="auto">
          <a:xfrm>
            <a:off x="7405257" y="2040556"/>
            <a:ext cx="4187953" cy="415420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0AF55A-B253-D2D7-8A8B-B43A659E9F10}"/>
              </a:ext>
            </a:extLst>
          </p:cNvPr>
          <p:cNvSpPr txBox="1"/>
          <p:nvPr/>
        </p:nvSpPr>
        <p:spPr>
          <a:xfrm>
            <a:off x="2668643" y="4325392"/>
            <a:ext cx="1998489" cy="30777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/>
              <a:t>36” inverted siphon</a:t>
            </a: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65D617E5-1B96-A57D-2E4C-265265475BE2}"/>
              </a:ext>
            </a:extLst>
          </p:cNvPr>
          <p:cNvSpPr/>
          <p:nvPr/>
        </p:nvSpPr>
        <p:spPr>
          <a:xfrm>
            <a:off x="6953544" y="1807828"/>
            <a:ext cx="1710525" cy="4010020"/>
          </a:xfrm>
          <a:custGeom>
            <a:avLst/>
            <a:gdLst>
              <a:gd name="connsiteX0" fmla="*/ 0 w 1311450"/>
              <a:gd name="connsiteY0" fmla="*/ 4010021 h 4010021"/>
              <a:gd name="connsiteX1" fmla="*/ 0 w 1311450"/>
              <a:gd name="connsiteY1" fmla="*/ 0 h 4010021"/>
              <a:gd name="connsiteX2" fmla="*/ 1311450 w 1311450"/>
              <a:gd name="connsiteY2" fmla="*/ 4010021 h 4010021"/>
              <a:gd name="connsiteX3" fmla="*/ 0 w 1311450"/>
              <a:gd name="connsiteY3" fmla="*/ 4010021 h 4010021"/>
              <a:gd name="connsiteX0" fmla="*/ 0 w 1890290"/>
              <a:gd name="connsiteY0" fmla="*/ 4010021 h 4010021"/>
              <a:gd name="connsiteX1" fmla="*/ 0 w 1890290"/>
              <a:gd name="connsiteY1" fmla="*/ 0 h 4010021"/>
              <a:gd name="connsiteX2" fmla="*/ 1890290 w 1890290"/>
              <a:gd name="connsiteY2" fmla="*/ 2474836 h 4010021"/>
              <a:gd name="connsiteX3" fmla="*/ 0 w 1890290"/>
              <a:gd name="connsiteY3" fmla="*/ 4010021 h 4010021"/>
              <a:gd name="connsiteX0" fmla="*/ 0 w 1872094"/>
              <a:gd name="connsiteY0" fmla="*/ 4010021 h 4010021"/>
              <a:gd name="connsiteX1" fmla="*/ 0 w 1872094"/>
              <a:gd name="connsiteY1" fmla="*/ 0 h 4010021"/>
              <a:gd name="connsiteX2" fmla="*/ 1872094 w 1872094"/>
              <a:gd name="connsiteY2" fmla="*/ 3314423 h 4010021"/>
              <a:gd name="connsiteX3" fmla="*/ 0 w 1872094"/>
              <a:gd name="connsiteY3" fmla="*/ 4010021 h 4010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2094" h="4010021">
                <a:moveTo>
                  <a:pt x="0" y="4010021"/>
                </a:moveTo>
                <a:lnTo>
                  <a:pt x="0" y="0"/>
                </a:lnTo>
                <a:lnTo>
                  <a:pt x="1872094" y="3314423"/>
                </a:lnTo>
                <a:lnTo>
                  <a:pt x="0" y="4010021"/>
                </a:lnTo>
                <a:close/>
              </a:path>
            </a:pathLst>
          </a:custGeom>
          <a:solidFill>
            <a:schemeClr val="accent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057F52C-8AB2-70CD-1F4F-2B82BEF51CCA}"/>
              </a:ext>
            </a:extLst>
          </p:cNvPr>
          <p:cNvCxnSpPr/>
          <p:nvPr/>
        </p:nvCxnSpPr>
        <p:spPr>
          <a:xfrm>
            <a:off x="478971" y="3429000"/>
            <a:ext cx="914400" cy="914400"/>
          </a:xfrm>
          <a:prstGeom prst="line">
            <a:avLst/>
          </a:prstGeom>
          <a:ln>
            <a:solidFill>
              <a:srgbClr val="00B050">
                <a:alpha val="7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6D4324C-6882-2850-6055-B00385C13FD1}"/>
              </a:ext>
            </a:extLst>
          </p:cNvPr>
          <p:cNvCxnSpPr>
            <a:cxnSpLocks/>
          </p:cNvCxnSpPr>
          <p:nvPr/>
        </p:nvCxnSpPr>
        <p:spPr>
          <a:xfrm flipH="1">
            <a:off x="4049486" y="1883228"/>
            <a:ext cx="47897" cy="2002972"/>
          </a:xfrm>
          <a:prstGeom prst="line">
            <a:avLst/>
          </a:prstGeom>
          <a:ln w="28575">
            <a:solidFill>
              <a:srgbClr val="00B050">
                <a:alpha val="7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B1805B8-F56D-71D5-D2D2-FDB33748C340}"/>
              </a:ext>
            </a:extLst>
          </p:cNvPr>
          <p:cNvCxnSpPr>
            <a:cxnSpLocks/>
          </p:cNvCxnSpPr>
          <p:nvPr/>
        </p:nvCxnSpPr>
        <p:spPr>
          <a:xfrm>
            <a:off x="1393371" y="3801291"/>
            <a:ext cx="3635829" cy="84909"/>
          </a:xfrm>
          <a:prstGeom prst="line">
            <a:avLst/>
          </a:prstGeom>
          <a:ln w="28575">
            <a:solidFill>
              <a:srgbClr val="00B050">
                <a:alpha val="7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13E4182-DC5C-DE12-CE07-5120D688C9B3}"/>
              </a:ext>
            </a:extLst>
          </p:cNvPr>
          <p:cNvCxnSpPr>
            <a:cxnSpLocks/>
          </p:cNvCxnSpPr>
          <p:nvPr/>
        </p:nvCxnSpPr>
        <p:spPr>
          <a:xfrm>
            <a:off x="5044866" y="3886200"/>
            <a:ext cx="388008" cy="810694"/>
          </a:xfrm>
          <a:prstGeom prst="line">
            <a:avLst/>
          </a:prstGeom>
          <a:ln w="28575">
            <a:solidFill>
              <a:srgbClr val="00B050">
                <a:alpha val="7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E05C640-3617-478C-8C0E-7EA38A65CE5E}"/>
              </a:ext>
            </a:extLst>
          </p:cNvPr>
          <p:cNvCxnSpPr>
            <a:cxnSpLocks/>
          </p:cNvCxnSpPr>
          <p:nvPr/>
        </p:nvCxnSpPr>
        <p:spPr>
          <a:xfrm>
            <a:off x="836023" y="3429000"/>
            <a:ext cx="530343" cy="372291"/>
          </a:xfrm>
          <a:prstGeom prst="line">
            <a:avLst/>
          </a:prstGeom>
          <a:ln w="28575">
            <a:solidFill>
              <a:srgbClr val="00B050">
                <a:alpha val="7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E2A3FBF-9E89-8AEC-54F7-8856246AF840}"/>
              </a:ext>
            </a:extLst>
          </p:cNvPr>
          <p:cNvCxnSpPr/>
          <p:nvPr/>
        </p:nvCxnSpPr>
        <p:spPr>
          <a:xfrm flipV="1">
            <a:off x="635726" y="3429000"/>
            <a:ext cx="209005" cy="32657"/>
          </a:xfrm>
          <a:prstGeom prst="line">
            <a:avLst/>
          </a:prstGeom>
          <a:ln w="28575">
            <a:solidFill>
              <a:srgbClr val="00B050">
                <a:alpha val="7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8B82DD9-6E70-F653-570F-2672EAFEB11F}"/>
              </a:ext>
            </a:extLst>
          </p:cNvPr>
          <p:cNvCxnSpPr>
            <a:cxnSpLocks/>
          </p:cNvCxnSpPr>
          <p:nvPr/>
        </p:nvCxnSpPr>
        <p:spPr>
          <a:xfrm>
            <a:off x="515555" y="3429000"/>
            <a:ext cx="115817" cy="32657"/>
          </a:xfrm>
          <a:prstGeom prst="line">
            <a:avLst/>
          </a:prstGeom>
          <a:ln w="28575">
            <a:solidFill>
              <a:srgbClr val="00B050">
                <a:alpha val="7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BE86EA1-4846-84FF-0EF5-1895D591B80E}"/>
              </a:ext>
            </a:extLst>
          </p:cNvPr>
          <p:cNvCxnSpPr>
            <a:stCxn id="3" idx="3"/>
          </p:cNvCxnSpPr>
          <p:nvPr/>
        </p:nvCxnSpPr>
        <p:spPr>
          <a:xfrm flipV="1">
            <a:off x="4667132" y="4258491"/>
            <a:ext cx="548640" cy="22079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2706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528C6-A841-7164-1E0E-0916FFCDE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91F4F-8043-6E4F-85A3-9225672BD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Fast moving developments required urgent capacity upgrades at the lift station.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B9B4A-4134-6A35-764E-F5D0F2918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2FEAF5-C901-C121-01FC-8643B83DD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841" y="1818549"/>
            <a:ext cx="4672450" cy="37247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E2FC25-1335-23F2-9C34-CB8BD5D17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210" y="1818549"/>
            <a:ext cx="4672450" cy="37318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35A4BD-3AEC-8908-7B24-EBFD93FBD43B}"/>
              </a:ext>
            </a:extLst>
          </p:cNvPr>
          <p:cNvSpPr txBox="1"/>
          <p:nvPr/>
        </p:nvSpPr>
        <p:spPr>
          <a:xfrm>
            <a:off x="3099816" y="5567570"/>
            <a:ext cx="1435608" cy="2213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b="1">
                <a:solidFill>
                  <a:schemeClr val="accent1"/>
                </a:solidFill>
              </a:rPr>
              <a:t>2019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C2984D-CD59-723E-3E8E-47BF1AA166AF}"/>
              </a:ext>
            </a:extLst>
          </p:cNvPr>
          <p:cNvSpPr txBox="1"/>
          <p:nvPr/>
        </p:nvSpPr>
        <p:spPr>
          <a:xfrm>
            <a:off x="7952232" y="5566055"/>
            <a:ext cx="1435608" cy="2213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b="1">
                <a:solidFill>
                  <a:schemeClr val="accent1"/>
                </a:solidFill>
              </a:rPr>
              <a:t>2025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5E3390A-E72E-607F-2D1A-9922845E7D0C}"/>
              </a:ext>
            </a:extLst>
          </p:cNvPr>
          <p:cNvSpPr/>
          <p:nvPr/>
        </p:nvSpPr>
        <p:spPr>
          <a:xfrm>
            <a:off x="5001768" y="4873752"/>
            <a:ext cx="853523" cy="669580"/>
          </a:xfrm>
          <a:prstGeom prst="roundRect">
            <a:avLst/>
          </a:prstGeom>
          <a:solidFill>
            <a:srgbClr val="FFC000">
              <a:alpha val="25098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D2511AB-C08F-8409-FFC8-345BC0AE33F8}"/>
              </a:ext>
            </a:extLst>
          </p:cNvPr>
          <p:cNvSpPr/>
          <p:nvPr/>
        </p:nvSpPr>
        <p:spPr>
          <a:xfrm>
            <a:off x="9826137" y="4873752"/>
            <a:ext cx="853523" cy="669580"/>
          </a:xfrm>
          <a:prstGeom prst="roundRect">
            <a:avLst/>
          </a:prstGeom>
          <a:solidFill>
            <a:srgbClr val="FFC000">
              <a:alpha val="25098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342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BE0DF-F8E0-EAD5-FAB4-3E366F28C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EBAE1-B6F6-42C6-70A0-78D6A6308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/>
              <a:t>Based on system modeling and pending developments, the WILS needed to be upgraded from 6.2 MGD to 9 MGD with buildout flows exceeding 17 MGD.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7488345-AC8B-28FE-1405-879C7356F4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441232"/>
              </p:ext>
            </p:extLst>
          </p:nvPr>
        </p:nvGraphicFramePr>
        <p:xfrm>
          <a:off x="838200" y="1991875"/>
          <a:ext cx="10372495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561">
                  <a:extLst>
                    <a:ext uri="{9D8B030D-6E8A-4147-A177-3AD203B41FA5}">
                      <a16:colId xmlns:a16="http://schemas.microsoft.com/office/drawing/2014/main" val="1208526071"/>
                    </a:ext>
                  </a:extLst>
                </a:gridCol>
                <a:gridCol w="1296562">
                  <a:extLst>
                    <a:ext uri="{9D8B030D-6E8A-4147-A177-3AD203B41FA5}">
                      <a16:colId xmlns:a16="http://schemas.microsoft.com/office/drawing/2014/main" val="256936195"/>
                    </a:ext>
                  </a:extLst>
                </a:gridCol>
                <a:gridCol w="1296562">
                  <a:extLst>
                    <a:ext uri="{9D8B030D-6E8A-4147-A177-3AD203B41FA5}">
                      <a16:colId xmlns:a16="http://schemas.microsoft.com/office/drawing/2014/main" val="170407143"/>
                    </a:ext>
                  </a:extLst>
                </a:gridCol>
                <a:gridCol w="1296562">
                  <a:extLst>
                    <a:ext uri="{9D8B030D-6E8A-4147-A177-3AD203B41FA5}">
                      <a16:colId xmlns:a16="http://schemas.microsoft.com/office/drawing/2014/main" val="190207519"/>
                    </a:ext>
                  </a:extLst>
                </a:gridCol>
                <a:gridCol w="1296562">
                  <a:extLst>
                    <a:ext uri="{9D8B030D-6E8A-4147-A177-3AD203B41FA5}">
                      <a16:colId xmlns:a16="http://schemas.microsoft.com/office/drawing/2014/main" val="3628217125"/>
                    </a:ext>
                  </a:extLst>
                </a:gridCol>
                <a:gridCol w="1296562">
                  <a:extLst>
                    <a:ext uri="{9D8B030D-6E8A-4147-A177-3AD203B41FA5}">
                      <a16:colId xmlns:a16="http://schemas.microsoft.com/office/drawing/2014/main" val="49673273"/>
                    </a:ext>
                  </a:extLst>
                </a:gridCol>
                <a:gridCol w="1296562">
                  <a:extLst>
                    <a:ext uri="{9D8B030D-6E8A-4147-A177-3AD203B41FA5}">
                      <a16:colId xmlns:a16="http://schemas.microsoft.com/office/drawing/2014/main" val="3438945962"/>
                    </a:ext>
                  </a:extLst>
                </a:gridCol>
                <a:gridCol w="1296562">
                  <a:extLst>
                    <a:ext uri="{9D8B030D-6E8A-4147-A177-3AD203B41FA5}">
                      <a16:colId xmlns:a16="http://schemas.microsoft.com/office/drawing/2014/main" val="384907444"/>
                    </a:ext>
                  </a:extLst>
                </a:gridCol>
              </a:tblGrid>
              <a:tr h="48388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/>
                        <a:t>Existing Flows</a:t>
                      </a:r>
                      <a:r>
                        <a:rPr lang="en-US" sz="1400" baseline="26000"/>
                        <a:t>1</a:t>
                      </a:r>
                    </a:p>
                    <a:p>
                      <a:pPr algn="ctr"/>
                      <a:r>
                        <a:rPr lang="en-US" sz="1400"/>
                        <a:t>(MGD)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/>
                        <a:t>Future Flows</a:t>
                      </a:r>
                      <a:br>
                        <a:rPr lang="en-US" sz="1400"/>
                      </a:br>
                      <a:r>
                        <a:rPr lang="en-US" sz="1400"/>
                        <a:t>(MGD)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6090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Fishtrap</a:t>
                      </a:r>
                    </a:p>
                    <a:p>
                      <a:pPr algn="ctr"/>
                      <a:r>
                        <a:rPr lang="en-US" sz="1400"/>
                        <a:t>(R17)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Brewer</a:t>
                      </a:r>
                    </a:p>
                    <a:p>
                      <a:pPr algn="ctr"/>
                      <a:r>
                        <a:rPr lang="en-US" sz="1400"/>
                        <a:t>(R4)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Total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Fishtrap</a:t>
                      </a:r>
                      <a:r>
                        <a:rPr lang="en-US" sz="1400" baseline="28000"/>
                        <a:t>2</a:t>
                      </a:r>
                    </a:p>
                    <a:p>
                      <a:pPr algn="ctr"/>
                      <a:r>
                        <a:rPr lang="en-US" sz="1400"/>
                        <a:t>(R17)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Brewer</a:t>
                      </a:r>
                      <a:r>
                        <a:rPr lang="en-US" sz="1400" baseline="26000"/>
                        <a:t>3</a:t>
                      </a:r>
                    </a:p>
                    <a:p>
                      <a:pPr algn="ctr"/>
                      <a:r>
                        <a:rPr lang="en-US" sz="1400"/>
                        <a:t>(R4)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Total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144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/>
                        <a:t>Average Daily Flow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0.55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1.00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1.55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Average Daily Flow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1.26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0.99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2.25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4380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/>
                        <a:t>Peak Average Daily Flow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0.88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1.60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2.48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Peak Average Daily Flow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2.00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1.50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3.50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34029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/>
                        <a:t>Average Daily Wet-Weather Flow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1.38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2.50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3.88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Average Daily Wet-Weather Flow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3.16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2.48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5.64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5983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/>
                        <a:t>Peak Wet-Weather Flow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2.20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4.00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6.20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Peak Wet Weather Flow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5.04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3.96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9.00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4561570"/>
                  </a:ext>
                </a:extLst>
              </a:tr>
            </a:tbl>
          </a:graphicData>
        </a:graphic>
      </p:graphicFrame>
      <p:pic>
        <p:nvPicPr>
          <p:cNvPr id="5" name="Picture 4" hidden="1">
            <a:extLst>
              <a:ext uri="{FF2B5EF4-FFF2-40B4-BE49-F238E27FC236}">
                <a16:creationId xmlns:a16="http://schemas.microsoft.com/office/drawing/2014/main" id="{877F9AD6-240C-7838-BFB4-3D8DEDFF9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81" y="3429000"/>
            <a:ext cx="6376412" cy="29161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EF46B8D-9FD1-FAB6-DCE7-8AF1EBD4F2F8}"/>
              </a:ext>
            </a:extLst>
          </p:cNvPr>
          <p:cNvSpPr/>
          <p:nvPr/>
        </p:nvSpPr>
        <p:spPr>
          <a:xfrm>
            <a:off x="10131552" y="5367528"/>
            <a:ext cx="841248" cy="4389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717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069BC-3D1F-BC25-7A6C-53C6B5B39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B428F-60D4-11D9-F0BC-309E50775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/>
              <a:t>With the existing wet well depth and configuration, regular maintenance is challenging resulting in severe condition issues.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72DF94-AED1-3F37-A9C8-87B5D30352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659C16-0461-313E-715C-405C6DBF0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51267"/>
            <a:ext cx="6233265" cy="44256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A8FA7E-BF78-1D80-0BC7-8F121B320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847" y="1625052"/>
            <a:ext cx="2515021" cy="23018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FDD6C5-C4EE-C3DF-BE02-C7DCEB7AB4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9847" y="3964115"/>
            <a:ext cx="2580531" cy="2267739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52575F4-768F-70B0-64B8-32867B257D98}"/>
              </a:ext>
            </a:extLst>
          </p:cNvPr>
          <p:cNvCxnSpPr>
            <a:cxnSpLocks/>
          </p:cNvCxnSpPr>
          <p:nvPr/>
        </p:nvCxnSpPr>
        <p:spPr>
          <a:xfrm>
            <a:off x="6437376" y="2514600"/>
            <a:ext cx="0" cy="3026664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D59DB94-A636-4C5A-5F59-9DDEF14D748C}"/>
              </a:ext>
            </a:extLst>
          </p:cNvPr>
          <p:cNvSpPr txBox="1"/>
          <p:nvPr/>
        </p:nvSpPr>
        <p:spPr>
          <a:xfrm>
            <a:off x="6437376" y="3853420"/>
            <a:ext cx="1435608" cy="2213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b="1">
                <a:solidFill>
                  <a:schemeClr val="accent1"/>
                </a:solidFill>
              </a:rPr>
              <a:t>60’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D2E74B-543C-EF38-899D-A508AC8FD904}"/>
              </a:ext>
            </a:extLst>
          </p:cNvPr>
          <p:cNvSpPr txBox="1"/>
          <p:nvPr/>
        </p:nvSpPr>
        <p:spPr>
          <a:xfrm>
            <a:off x="1346243" y="5650411"/>
            <a:ext cx="3661621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/>
              <a:t>Pump guiderails are corroded </a:t>
            </a:r>
          </a:p>
        </p:txBody>
      </p:sp>
    </p:spTree>
    <p:extLst>
      <p:ext uri="{BB962C8B-B14F-4D97-AF65-F5344CB8AC3E}">
        <p14:creationId xmlns:p14="http://schemas.microsoft.com/office/powerpoint/2010/main" val="1022987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6989D-1A9C-7C46-7BA0-7529EA709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57530-66BA-0367-41CA-871E0A281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/>
              <a:t>Velocities through the existing inverted siphon are below 2 FPS causing sediment deposition creating issues at the lift station during flushing events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91916D-7933-50F7-5476-1CD9C84CB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C7C59F-C51A-2621-0F19-9D01289058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353"/>
          <a:stretch/>
        </p:blipFill>
        <p:spPr>
          <a:xfrm>
            <a:off x="924065" y="2203703"/>
            <a:ext cx="10343869" cy="325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66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536F1-C90A-F1D8-B882-FFC849A84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AE2C7-75BC-B784-39F0-4982A4564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/>
              <a:t>The USACE is the primary external stakeholder, and any new easement requests come with lengthy permitting efforts.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D6598F-AEC0-DBD3-C688-F55095B2C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336" y="1690692"/>
            <a:ext cx="6537198" cy="4452874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24ADE6C-53FE-34B1-7BC9-C7E76F2FC737}"/>
              </a:ext>
            </a:extLst>
          </p:cNvPr>
          <p:cNvSpPr/>
          <p:nvPr/>
        </p:nvSpPr>
        <p:spPr>
          <a:xfrm rot="16200000">
            <a:off x="4618487" y="2633091"/>
            <a:ext cx="1672205" cy="3112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2"/>
                </a:solidFill>
              </a:rPr>
              <a:t>Brewer Blvd.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8A42F99-138A-4FF8-9298-D9C9582B666B}"/>
              </a:ext>
            </a:extLst>
          </p:cNvPr>
          <p:cNvSpPr/>
          <p:nvPr/>
        </p:nvSpPr>
        <p:spPr>
          <a:xfrm>
            <a:off x="3223411" y="3880196"/>
            <a:ext cx="1919379" cy="27446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2"/>
                </a:solidFill>
              </a:rPr>
              <a:t>Fish Trap Road</a:t>
            </a:r>
          </a:p>
        </p:txBody>
      </p:sp>
      <p:pic>
        <p:nvPicPr>
          <p:cNvPr id="10" name="Picture 9" descr="A red and white sign with a castle on it&#10;&#10;AI-generated content may be incorrect.">
            <a:extLst>
              <a:ext uri="{FF2B5EF4-FFF2-40B4-BE49-F238E27FC236}">
                <a16:creationId xmlns:a16="http://schemas.microsoft.com/office/drawing/2014/main" id="{A61792CD-F8E1-8EBD-7BCE-6881654E32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0662" b="42448"/>
          <a:stretch/>
        </p:blipFill>
        <p:spPr>
          <a:xfrm>
            <a:off x="4347556" y="4273045"/>
            <a:ext cx="758836" cy="564021"/>
          </a:xfrm>
          <a:prstGeom prst="rect">
            <a:avLst/>
          </a:prstGeom>
        </p:spPr>
      </p:pic>
      <p:pic>
        <p:nvPicPr>
          <p:cNvPr id="15" name="Picture 14" descr="A red and white sign with a castle on it&#10;&#10;AI-generated content may be incorrect.">
            <a:extLst>
              <a:ext uri="{FF2B5EF4-FFF2-40B4-BE49-F238E27FC236}">
                <a16:creationId xmlns:a16="http://schemas.microsoft.com/office/drawing/2014/main" id="{9124DA8E-603C-F1C6-823F-90F1D8FA37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0662" b="42448"/>
          <a:stretch/>
        </p:blipFill>
        <p:spPr>
          <a:xfrm>
            <a:off x="4383954" y="3142465"/>
            <a:ext cx="758836" cy="564021"/>
          </a:xfrm>
          <a:prstGeom prst="rect">
            <a:avLst/>
          </a:prstGeom>
        </p:spPr>
      </p:pic>
      <p:pic>
        <p:nvPicPr>
          <p:cNvPr id="17" name="Picture 16" descr="A red and white sign with a castle on it&#10;&#10;AI-generated content may be incorrect.">
            <a:extLst>
              <a:ext uri="{FF2B5EF4-FFF2-40B4-BE49-F238E27FC236}">
                <a16:creationId xmlns:a16="http://schemas.microsoft.com/office/drawing/2014/main" id="{DDE5119A-656F-4152-6BA9-82CF4AD563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0662" b="42448"/>
          <a:stretch/>
        </p:blipFill>
        <p:spPr>
          <a:xfrm>
            <a:off x="6458990" y="3142465"/>
            <a:ext cx="758836" cy="564021"/>
          </a:xfrm>
          <a:prstGeom prst="rect">
            <a:avLst/>
          </a:prstGeom>
        </p:spPr>
      </p:pic>
      <p:pic>
        <p:nvPicPr>
          <p:cNvPr id="19" name="Picture 18" descr="A red and white sign with a castle on it&#10;&#10;AI-generated content may be incorrect.">
            <a:extLst>
              <a:ext uri="{FF2B5EF4-FFF2-40B4-BE49-F238E27FC236}">
                <a16:creationId xmlns:a16="http://schemas.microsoft.com/office/drawing/2014/main" id="{2F0D0FC0-3D08-ADED-D841-387F433598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0662" b="42448"/>
          <a:stretch/>
        </p:blipFill>
        <p:spPr>
          <a:xfrm>
            <a:off x="6161475" y="4154658"/>
            <a:ext cx="758836" cy="56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83851"/>
      </p:ext>
    </p:extLst>
  </p:cSld>
  <p:clrMapOvr>
    <a:masterClrMapping/>
  </p:clrMapOvr>
</p:sld>
</file>

<file path=ppt/theme/theme1.xml><?xml version="1.0" encoding="utf-8"?>
<a:theme xmlns:a="http://schemas.openxmlformats.org/drawingml/2006/main" name="2025 Garver">
  <a:themeElements>
    <a:clrScheme name="Garver">
      <a:dk1>
        <a:srgbClr val="414042"/>
      </a:dk1>
      <a:lt1>
        <a:sysClr val="window" lastClr="FFFFFF"/>
      </a:lt1>
      <a:dk2>
        <a:srgbClr val="000000"/>
      </a:dk2>
      <a:lt2>
        <a:srgbClr val="CCCCCC"/>
      </a:lt2>
      <a:accent1>
        <a:srgbClr val="782F40"/>
      </a:accent1>
      <a:accent2>
        <a:srgbClr val="A23F56"/>
      </a:accent2>
      <a:accent3>
        <a:srgbClr val="CCCCCC"/>
      </a:accent3>
      <a:accent4>
        <a:srgbClr val="999999"/>
      </a:accent4>
      <a:accent5>
        <a:srgbClr val="44769C"/>
      </a:accent5>
      <a:accent6>
        <a:srgbClr val="19364D"/>
      </a:accent6>
      <a:hlink>
        <a:srgbClr val="333333"/>
      </a:hlink>
      <a:folHlink>
        <a:srgbClr val="782F40"/>
      </a:folHlink>
    </a:clrScheme>
    <a:fontScheme name="Custom 2">
      <a:majorFont>
        <a:latin typeface="Roboto Black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25 Garver" id="{1278DC8A-B6A5-4BA2-85F9-7AB71E7257B2}" vid="{B6BEC15C-CFDE-400B-8F24-8A55EBE9B055}"/>
    </a:ext>
  </a:extLst>
</a:theme>
</file>

<file path=ppt/theme/theme2.xml><?xml version="1.0" encoding="utf-8"?>
<a:theme xmlns:a="http://schemas.openxmlformats.org/drawingml/2006/main" name="Content Layouts">
  <a:themeElements>
    <a:clrScheme name="Garver">
      <a:dk1>
        <a:srgbClr val="414042"/>
      </a:dk1>
      <a:lt1>
        <a:sysClr val="window" lastClr="FFFFFF"/>
      </a:lt1>
      <a:dk2>
        <a:srgbClr val="000000"/>
      </a:dk2>
      <a:lt2>
        <a:srgbClr val="CCCCCC"/>
      </a:lt2>
      <a:accent1>
        <a:srgbClr val="782F40"/>
      </a:accent1>
      <a:accent2>
        <a:srgbClr val="A23F56"/>
      </a:accent2>
      <a:accent3>
        <a:srgbClr val="CCCCCC"/>
      </a:accent3>
      <a:accent4>
        <a:srgbClr val="999999"/>
      </a:accent4>
      <a:accent5>
        <a:srgbClr val="44769C"/>
      </a:accent5>
      <a:accent6>
        <a:srgbClr val="19364D"/>
      </a:accent6>
      <a:hlink>
        <a:srgbClr val="333333"/>
      </a:hlink>
      <a:folHlink>
        <a:srgbClr val="782F40"/>
      </a:folHlink>
    </a:clrScheme>
    <a:fontScheme name="Custom 2">
      <a:majorFont>
        <a:latin typeface="Roboto Black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4 Garver WBL Template  (1)" id="{55B93A62-5910-4023-AD29-EE6EEEF34573}" vid="{B483D70D-FF7B-499D-810D-A45279B268C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9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2CD5511-3BF1-4F5F-AA75-D63B0764F6BD}">
  <we:reference id="wa200000729" version="4.6.79.0" store="en-US" storeType="OMEX"/>
  <we:alternateReferences>
    <we:reference id="wa200000729" version="4.6.79.0" store="wa200000729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7b48ccd-e5e8-446f-9e53-7f1cb76ff673" xsi:nil="true"/>
    <lcf76f155ced4ddcb4097134ff3c332f xmlns="d71348b0-9b6b-466f-a8fe-bb04549a4cc8">
      <Terms xmlns="http://schemas.microsoft.com/office/infopath/2007/PartnerControls"/>
    </lcf76f155ced4ddcb4097134ff3c332f>
    <Test xmlns="d71348b0-9b6b-466f-a8fe-bb04549a4cc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3AC7932A4D634D851ECFD99FE28939" ma:contentTypeVersion="21" ma:contentTypeDescription="Create a new document." ma:contentTypeScope="" ma:versionID="3c5105d55c1e887e34ae4e6a69e8c2f1">
  <xsd:schema xmlns:xsd="http://www.w3.org/2001/XMLSchema" xmlns:xs="http://www.w3.org/2001/XMLSchema" xmlns:p="http://schemas.microsoft.com/office/2006/metadata/properties" xmlns:ns2="d71348b0-9b6b-466f-a8fe-bb04549a4cc8" xmlns:ns3="27b48ccd-e5e8-446f-9e53-7f1cb76ff673" targetNamespace="http://schemas.microsoft.com/office/2006/metadata/properties" ma:root="true" ma:fieldsID="08c25ec0b20de82ed4d3e4615f61031d" ns2:_="" ns3:_="">
    <xsd:import namespace="d71348b0-9b6b-466f-a8fe-bb04549a4cc8"/>
    <xsd:import namespace="27b48ccd-e5e8-446f-9e53-7f1cb76ff6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LengthInSeconds" minOccurs="0"/>
                <xsd:element ref="ns2:Test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1348b0-9b6b-466f-a8fe-bb04549a4c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Test" ma:index="21" nillable="true" ma:displayName="Project Type" ma:format="Dropdown" ma:internalName="Test">
      <xsd:simpleType>
        <xsd:restriction base="dms:Choice">
          <xsd:enumeration value="Water Treatment"/>
          <xsd:enumeration value="Wastewater Treatment"/>
          <xsd:enumeration value="Infrastructure"/>
          <xsd:enumeration value="Master Planning"/>
          <xsd:enumeration value="Construction Phase Services"/>
          <xsd:enumeration value="General"/>
          <xsd:enumeration value="Water Design Center"/>
        </xsd:restriction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6f268918-bb7b-4d3c-8787-54eff5e8647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b48ccd-e5e8-446f-9e53-7f1cb76ff67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18566bdc-2372-415b-b1d7-3a57adca4b26}" ma:internalName="TaxCatchAll" ma:showField="CatchAllData" ma:web="27b48ccd-e5e8-446f-9e53-7f1cb76ff67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A2136A-E9D1-49F3-A040-9B89FF2FB8C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CD9AD93-9068-4CC4-945D-39F656879463}">
  <ds:schemaRefs>
    <ds:schemaRef ds:uri="http://purl.org/dc/dcmitype/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27b48ccd-e5e8-446f-9e53-7f1cb76ff673"/>
    <ds:schemaRef ds:uri="d71348b0-9b6b-466f-a8fe-bb04549a4cc8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515FC76-1196-41BA-A959-ABEBC8D480DB}">
  <ds:schemaRefs>
    <ds:schemaRef ds:uri="27b48ccd-e5e8-446f-9e53-7f1cb76ff673"/>
    <ds:schemaRef ds:uri="d71348b0-9b6b-466f-a8fe-bb04549a4cc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2025 Garver</Template>
  <TotalTime>3</TotalTime>
  <Words>1167</Words>
  <Application>Microsoft Office PowerPoint</Application>
  <PresentationFormat>Widescreen</PresentationFormat>
  <Paragraphs>189</Paragraphs>
  <Slides>30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Arial Black</vt:lpstr>
      <vt:lpstr>Calibri</vt:lpstr>
      <vt:lpstr>Open Sans</vt:lpstr>
      <vt:lpstr>Roboto Black</vt:lpstr>
      <vt:lpstr>Symbol</vt:lpstr>
      <vt:lpstr>2025 Garver</vt:lpstr>
      <vt:lpstr>Content Layouts</vt:lpstr>
      <vt:lpstr>Reducing Risk at the District’s Riverbend WWTP Influent  Lift Station</vt:lpstr>
      <vt:lpstr>Over the next 20 minutes, we will discuss the following..</vt:lpstr>
      <vt:lpstr>Existing Lift Station Capacity &amp; Condition Concerns</vt:lpstr>
      <vt:lpstr>The existing west influent lift station serves the area north of Lewisville Lake in the Riverbend WRP service area.</vt:lpstr>
      <vt:lpstr>Fast moving developments required urgent capacity upgrades at the lift station.</vt:lpstr>
      <vt:lpstr>Based on system modeling and pending developments, the WILS needed to be upgraded from 6.2 MGD to 9 MGD with buildout flows exceeding 17 MGD.</vt:lpstr>
      <vt:lpstr>With the existing wet well depth and configuration, regular maintenance is challenging resulting in severe condition issues.</vt:lpstr>
      <vt:lpstr>Velocities through the existing inverted siphon are below 2 FPS causing sediment deposition creating issues at the lift station during flushing events</vt:lpstr>
      <vt:lpstr>The USACE is the primary external stakeholder, and any new easement requests come with lengthy permitting efforts. </vt:lpstr>
      <vt:lpstr>Alternatives Overview</vt:lpstr>
      <vt:lpstr>We initially investigated rehabilitating the existing lift station but identified multiple high-risk concerns</vt:lpstr>
      <vt:lpstr>The nearest manhole is on the north side of the lake limiting bypass pumping options for the lift station rehab.</vt:lpstr>
      <vt:lpstr>To bypass the wet well for rehabilitation, a second 60’+ suction pit would need to be installed on the south side of the Lake requiring high risk construction</vt:lpstr>
      <vt:lpstr>An 18-inch dry weather flow siphon could be installed to increase scouring velocities, but the existing siphon would still be utilized for peak events</vt:lpstr>
      <vt:lpstr>Additional easements from the USACE would be needed for installation of the dry weather siphon adding schedule risk</vt:lpstr>
      <vt:lpstr>The 60’ deep wet well would remain a challenge to maintain with limited operational flexibility</vt:lpstr>
      <vt:lpstr>Replacing the pumps in the wet well would increase capacity; however, full build out flows would not be achieved resulting in a second future lift station.</vt:lpstr>
      <vt:lpstr>The rehabilitation alternative could be implemented quickly but came with significant cons </vt:lpstr>
      <vt:lpstr>We identified major risks associated with the upgrading the existing lift station</vt:lpstr>
      <vt:lpstr>To mitigate the rehabilitation risks, we proposed relocating the lift station to the north side of the lake</vt:lpstr>
      <vt:lpstr>The lake crossing was designed as a force main with increased velocities to limit sediment deposition</vt:lpstr>
      <vt:lpstr>To minimize USACE permitting, the lake crossing was proposed to be installed by HDD to limit deep pits in the floodplain and additional permitting needs.</vt:lpstr>
      <vt:lpstr>A new lift station wet well provided the opportunity to design for ease of maintenance and to reduce downtime risks.</vt:lpstr>
      <vt:lpstr>With fewer gravity pipe restrictions, the wet well depth could be reduced for safer operator access.</vt:lpstr>
      <vt:lpstr>Pumps will be replaced in the future to reach full buildout flows of 17 MGD and additional upgrades be limited.</vt:lpstr>
      <vt:lpstr>The new lift station site reduced high risk items and provides the long-term solution for the District </vt:lpstr>
      <vt:lpstr>Alternatives Summary</vt:lpstr>
      <vt:lpstr>Bidding update</vt:lpstr>
      <vt:lpstr>Bids were recently received for the Lift Station and lake crossing were in line with our original estimates.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 Denton Creek Pressure System Force Main and lift station improvements</dc:title>
  <dc:creator>Contreras, Maria J.</dc:creator>
  <cp:lastModifiedBy>Banschbach, Paul M.</cp:lastModifiedBy>
  <cp:revision>2</cp:revision>
  <cp:lastPrinted>2022-11-04T13:56:02Z</cp:lastPrinted>
  <dcterms:created xsi:type="dcterms:W3CDTF">2020-11-09T19:54:43Z</dcterms:created>
  <dcterms:modified xsi:type="dcterms:W3CDTF">2025-05-15T16:33:57Z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0x010100B03AC7932A4D634D851ECFD99FE28939</vt:lpwstr>
  </property>
  <property fmtid="{D5CDD505-2E9C-101B-9397-08002B2CF9AE}" pid="3" name="MediaServiceImageTags">
    <vt:lpwstr/>
  </property>
</Properties>
</file>