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8" r:id="rId6"/>
  </p:sldMasterIdLst>
  <p:notesMasterIdLst>
    <p:notesMasterId r:id="rId39"/>
  </p:notesMasterIdLst>
  <p:sldIdLst>
    <p:sldId id="256" r:id="rId7"/>
    <p:sldId id="263" r:id="rId8"/>
    <p:sldId id="6015" r:id="rId9"/>
    <p:sldId id="6051" r:id="rId10"/>
    <p:sldId id="6087" r:id="rId11"/>
    <p:sldId id="6086" r:id="rId12"/>
    <p:sldId id="6053" r:id="rId13"/>
    <p:sldId id="291" r:id="rId14"/>
    <p:sldId id="5585" r:id="rId15"/>
    <p:sldId id="287" r:id="rId16"/>
    <p:sldId id="6088" r:id="rId17"/>
    <p:sldId id="5554" r:id="rId18"/>
    <p:sldId id="6063" r:id="rId19"/>
    <p:sldId id="302" r:id="rId20"/>
    <p:sldId id="320" r:id="rId21"/>
    <p:sldId id="321" r:id="rId22"/>
    <p:sldId id="5637" r:id="rId23"/>
    <p:sldId id="6089" r:id="rId24"/>
    <p:sldId id="5711" r:id="rId25"/>
    <p:sldId id="5718" r:id="rId26"/>
    <p:sldId id="5742" r:id="rId27"/>
    <p:sldId id="5716" r:id="rId28"/>
    <p:sldId id="5731" r:id="rId29"/>
    <p:sldId id="6056" r:id="rId30"/>
    <p:sldId id="6058" r:id="rId31"/>
    <p:sldId id="6060" r:id="rId32"/>
    <p:sldId id="6066" r:id="rId33"/>
    <p:sldId id="6061" r:id="rId34"/>
    <p:sldId id="6090" r:id="rId35"/>
    <p:sldId id="6091" r:id="rId36"/>
    <p:sldId id="277" r:id="rId37"/>
    <p:sldId id="283" r:id="rId3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E22023-5A36-EE3E-184A-821E88F88EF9}" name="Malloy, Meagan L." initials="MML" userId="Malloy, Meagan L." providerId="None"/>
  <p188:author id="{7F9CB182-3569-17E2-2B27-42EF8E46DB99}" name="Doody, Alexandra" initials="DA" userId="S::DoodyAT@cdmsmith.com::0be3df2e-b8f1-4d64-a5c4-9cb121a9c645" providerId="AD"/>
  <p188:author id="{329C6989-5A17-F206-D875-DC16BDBB7A32}" name="Schaich, Laurel K." initials="SLK" userId="S::schaichlk@cdmsmith.com::b27cb153-e3a4-4f72-bbbf-e6cfa12ce347" providerId="AD"/>
  <p188:author id="{F55A428C-636B-9F3D-D3FE-ABD157036946}" name="Triana, Geno J." initials="TJ" userId="S::trianaej@cdmsmith.com::5a4a475e-673b-4bc2-b93a-acf53cc220c3" providerId="AD"/>
  <p188:author id="{37147B8E-D55C-1199-28A3-3E2C7EEB1445}" name="Stanton, Jessica J." initials="SJJ" userId="S::stantonjj@cdmsmith.com::933af373-5301-44a6-94c8-75ee4bb4468f" providerId="AD"/>
  <p188:author id="{C12E8F8E-2B1D-C092-4E75-64AED668CD14}" name="Staunton, Eric T." initials="SET" userId="S::stauntonet@cdmsmith.com::6ea1bd93-2488-4747-b250-38d64e44cfbf" providerId="AD"/>
  <p188:author id="{B9B9A69E-B0E3-9212-1AE4-3379ED4EB0D3}" name="Hall, Brian R." initials="HBR" userId="S::hallbr@cdmsmith.com::32d553c1-8b99-4153-9376-d0674e1f8fd4" providerId="AD"/>
  <p188:author id="{6161EAAA-6FF2-1940-5E23-EBBFE1FEE962}" name="Woo, Melissa K." initials="WK" userId="S::woomk@cdmsmith.com::27d44fe8-3191-458f-b0c1-280ba55afcc6" providerId="AD"/>
  <p188:author id="{8BDB54AB-5235-7ADF-9C96-5D3A4DDD622C}" name="Nelis, Margaret C." initials="NMC" userId="S::nelismc@cdmsmith.com::9d492d54-2e74-4622-a885-0418a0c8337c" providerId="AD"/>
  <p188:author id="{4BC49DD2-319A-DE7B-3706-6E365545FAED}" name="Craig, Dustin" initials="CD" userId="S::CraigDL@cdmsmith.com::d0b5d30b-7496-46d5-889f-a08e46ae73a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unton, Eric T." initials="SET" lastIdx="18" clrIdx="0">
    <p:extLst>
      <p:ext uri="{19B8F6BF-5375-455C-9EA6-DF929625EA0E}">
        <p15:presenceInfo xmlns:p15="http://schemas.microsoft.com/office/powerpoint/2012/main" userId="S::stauntonet@cdmsmith.com::6ea1bd93-2488-4747-b250-38d64e44cfbf" providerId="AD"/>
      </p:ext>
    </p:extLst>
  </p:cmAuthor>
  <p:cmAuthor id="2" name="Nelis, Margaret C." initials="NMC" lastIdx="1" clrIdx="1">
    <p:extLst>
      <p:ext uri="{19B8F6BF-5375-455C-9EA6-DF929625EA0E}">
        <p15:presenceInfo xmlns:p15="http://schemas.microsoft.com/office/powerpoint/2012/main" userId="S::nelismc@cdmsmith.com::9d492d54-2e74-4622-a885-0418a0c8337c" providerId="AD"/>
      </p:ext>
    </p:extLst>
  </p:cmAuthor>
  <p:cmAuthor id="3" name="Doody, Alexandra" initials="DA" lastIdx="2" clrIdx="2">
    <p:extLst>
      <p:ext uri="{19B8F6BF-5375-455C-9EA6-DF929625EA0E}">
        <p15:presenceInfo xmlns:p15="http://schemas.microsoft.com/office/powerpoint/2012/main" userId="S::DoodyAT@cdmsmith.com::0be3df2e-b8f1-4d64-a5c4-9cb121a9c6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A97"/>
    <a:srgbClr val="FFFFFF"/>
    <a:srgbClr val="0D6CB6"/>
    <a:srgbClr val="495E84"/>
    <a:srgbClr val="003087"/>
    <a:srgbClr val="005277"/>
    <a:srgbClr val="2929FF"/>
    <a:srgbClr val="1CADE4"/>
    <a:srgbClr val="55BDA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051DB-9C69-4975-B25B-96F86EB2E692}" v="29" dt="2025-11-14T03:34:13.942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10" autoAdjust="0"/>
  </p:normalViewPr>
  <p:slideViewPr>
    <p:cSldViewPr snapToGrid="0">
      <p:cViewPr>
        <p:scale>
          <a:sx n="65" d="100"/>
          <a:sy n="65" d="100"/>
        </p:scale>
        <p:origin x="6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non, Christopher" userId="b2b9bb19-2c36-45ce-953b-865c8b800763" providerId="ADAL" clId="{0B2051DB-9C69-4975-B25B-96F86EB2E692}"/>
    <pc:docChg chg="undo redo custSel addSld delSld modSld sldOrd">
      <pc:chgData name="Varnon, Christopher" userId="b2b9bb19-2c36-45ce-953b-865c8b800763" providerId="ADAL" clId="{0B2051DB-9C69-4975-B25B-96F86EB2E692}" dt="2025-11-14T12:19:41.329" v="2772" actId="20577"/>
      <pc:docMkLst>
        <pc:docMk/>
      </pc:docMkLst>
      <pc:sldChg chg="modSp mod modNotesTx">
        <pc:chgData name="Varnon, Christopher" userId="b2b9bb19-2c36-45ce-953b-865c8b800763" providerId="ADAL" clId="{0B2051DB-9C69-4975-B25B-96F86EB2E692}" dt="2025-11-14T03:47:35.982" v="2749" actId="20577"/>
        <pc:sldMkLst>
          <pc:docMk/>
          <pc:sldMk cId="3903326540" sldId="256"/>
        </pc:sldMkLst>
        <pc:spChg chg="mod">
          <ac:chgData name="Varnon, Christopher" userId="b2b9bb19-2c36-45ce-953b-865c8b800763" providerId="ADAL" clId="{0B2051DB-9C69-4975-B25B-96F86EB2E692}" dt="2025-11-13T13:19:23.946" v="6" actId="6549"/>
          <ac:spMkLst>
            <pc:docMk/>
            <pc:sldMk cId="3903326540" sldId="256"/>
            <ac:spMk id="2" creationId="{AA0C8165-C42E-42A0-8C85-F2FC59CC0560}"/>
          </ac:spMkLst>
        </pc:spChg>
        <pc:spChg chg="mod">
          <ac:chgData name="Varnon, Christopher" userId="b2b9bb19-2c36-45ce-953b-865c8b800763" providerId="ADAL" clId="{0B2051DB-9C69-4975-B25B-96F86EB2E692}" dt="2025-11-13T13:19:42.211" v="22" actId="20577"/>
          <ac:spMkLst>
            <pc:docMk/>
            <pc:sldMk cId="3903326540" sldId="256"/>
            <ac:spMk id="3" creationId="{5E42F5BC-2558-35B8-55D9-C7481D1E156C}"/>
          </ac:spMkLst>
        </pc:spChg>
        <pc:spChg chg="mod">
          <ac:chgData name="Varnon, Christopher" userId="b2b9bb19-2c36-45ce-953b-865c8b800763" providerId="ADAL" clId="{0B2051DB-9C69-4975-B25B-96F86EB2E692}" dt="2025-11-14T01:17:39.944" v="340" actId="20577"/>
          <ac:spMkLst>
            <pc:docMk/>
            <pc:sldMk cId="3903326540" sldId="256"/>
            <ac:spMk id="13" creationId="{60501198-AF68-4298-A502-30BE3D2FFCF6}"/>
          </ac:spMkLst>
        </pc:spChg>
      </pc:sldChg>
      <pc:sldChg chg="modSp mod">
        <pc:chgData name="Varnon, Christopher" userId="b2b9bb19-2c36-45ce-953b-865c8b800763" providerId="ADAL" clId="{0B2051DB-9C69-4975-B25B-96F86EB2E692}" dt="2025-11-14T02:46:28.869" v="1714" actId="20577"/>
        <pc:sldMkLst>
          <pc:docMk/>
          <pc:sldMk cId="1812614739" sldId="263"/>
        </pc:sldMkLst>
        <pc:spChg chg="mod">
          <ac:chgData name="Varnon, Christopher" userId="b2b9bb19-2c36-45ce-953b-865c8b800763" providerId="ADAL" clId="{0B2051DB-9C69-4975-B25B-96F86EB2E692}" dt="2025-11-14T02:46:28.869" v="1714" actId="20577"/>
          <ac:spMkLst>
            <pc:docMk/>
            <pc:sldMk cId="1812614739" sldId="263"/>
            <ac:spMk id="5" creationId="{9271EBEA-9DC8-F40E-4DF0-112ED518E048}"/>
          </ac:spMkLst>
        </pc:spChg>
      </pc:sldChg>
      <pc:sldChg chg="addSp delSp modSp mod">
        <pc:chgData name="Varnon, Christopher" userId="b2b9bb19-2c36-45ce-953b-865c8b800763" providerId="ADAL" clId="{0B2051DB-9C69-4975-B25B-96F86EB2E692}" dt="2025-11-14T02:26:23.986" v="1189" actId="478"/>
        <pc:sldMkLst>
          <pc:docMk/>
          <pc:sldMk cId="1574733111" sldId="277"/>
        </pc:sldMkLst>
        <pc:spChg chg="add del mod">
          <ac:chgData name="Varnon, Christopher" userId="b2b9bb19-2c36-45ce-953b-865c8b800763" providerId="ADAL" clId="{0B2051DB-9C69-4975-B25B-96F86EB2E692}" dt="2025-11-14T02:26:23.986" v="1189" actId="478"/>
          <ac:spMkLst>
            <pc:docMk/>
            <pc:sldMk cId="1574733111" sldId="277"/>
            <ac:spMk id="5" creationId="{A01B5A1B-E0A5-DCE5-6C57-1F8407F97292}"/>
          </ac:spMkLst>
        </pc:spChg>
        <pc:spChg chg="mod">
          <ac:chgData name="Varnon, Christopher" userId="b2b9bb19-2c36-45ce-953b-865c8b800763" providerId="ADAL" clId="{0B2051DB-9C69-4975-B25B-96F86EB2E692}" dt="2025-11-14T02:20:34.072" v="1186" actId="20577"/>
          <ac:spMkLst>
            <pc:docMk/>
            <pc:sldMk cId="1574733111" sldId="277"/>
            <ac:spMk id="6" creationId="{9CE0D67F-5246-13BB-09C1-1DBFBDE1FD57}"/>
          </ac:spMkLst>
        </pc:spChg>
        <pc:spChg chg="del">
          <ac:chgData name="Varnon, Christopher" userId="b2b9bb19-2c36-45ce-953b-865c8b800763" providerId="ADAL" clId="{0B2051DB-9C69-4975-B25B-96F86EB2E692}" dt="2025-11-14T02:26:11.344" v="1187" actId="478"/>
          <ac:spMkLst>
            <pc:docMk/>
            <pc:sldMk cId="1574733111" sldId="277"/>
            <ac:spMk id="8" creationId="{9A392F23-682E-5A93-AA19-201669044D4A}"/>
          </ac:spMkLst>
        </pc:spChg>
        <pc:picChg chg="mod">
          <ac:chgData name="Varnon, Christopher" userId="b2b9bb19-2c36-45ce-953b-865c8b800763" providerId="ADAL" clId="{0B2051DB-9C69-4975-B25B-96F86EB2E692}" dt="2025-11-14T02:19:18.820" v="1114" actId="14826"/>
          <ac:picMkLst>
            <pc:docMk/>
            <pc:sldMk cId="1574733111" sldId="277"/>
            <ac:picMk id="4" creationId="{F7AD8E85-6E8F-E3B2-C8C7-8E71483BDC07}"/>
          </ac:picMkLst>
        </pc:picChg>
        <pc:picChg chg="del">
          <ac:chgData name="Varnon, Christopher" userId="b2b9bb19-2c36-45ce-953b-865c8b800763" providerId="ADAL" clId="{0B2051DB-9C69-4975-B25B-96F86EB2E692}" dt="2025-11-14T02:20:28.629" v="1178" actId="478"/>
          <ac:picMkLst>
            <pc:docMk/>
            <pc:sldMk cId="1574733111" sldId="277"/>
            <ac:picMk id="14" creationId="{E722AF41-6B64-0FD2-4E45-8475AB494FC1}"/>
          </ac:picMkLst>
        </pc:picChg>
      </pc:sldChg>
      <pc:sldChg chg="modSp mod">
        <pc:chgData name="Varnon, Christopher" userId="b2b9bb19-2c36-45ce-953b-865c8b800763" providerId="ADAL" clId="{0B2051DB-9C69-4975-B25B-96F86EB2E692}" dt="2025-11-14T01:07:59.094" v="319" actId="20577"/>
        <pc:sldMkLst>
          <pc:docMk/>
          <pc:sldMk cId="475476021" sldId="287"/>
        </pc:sldMkLst>
        <pc:spChg chg="mod">
          <ac:chgData name="Varnon, Christopher" userId="b2b9bb19-2c36-45ce-953b-865c8b800763" providerId="ADAL" clId="{0B2051DB-9C69-4975-B25B-96F86EB2E692}" dt="2025-11-14T01:07:59.094" v="319" actId="20577"/>
          <ac:spMkLst>
            <pc:docMk/>
            <pc:sldMk cId="475476021" sldId="287"/>
            <ac:spMk id="2" creationId="{91F9A22E-724E-45F3-A7B1-B4B613B2BAC4}"/>
          </ac:spMkLst>
        </pc:spChg>
      </pc:sldChg>
      <pc:sldChg chg="modSp mod">
        <pc:chgData name="Varnon, Christopher" userId="b2b9bb19-2c36-45ce-953b-865c8b800763" providerId="ADAL" clId="{0B2051DB-9C69-4975-B25B-96F86EB2E692}" dt="2025-11-14T01:47:39.167" v="676" actId="20577"/>
        <pc:sldMkLst>
          <pc:docMk/>
          <pc:sldMk cId="874436854" sldId="291"/>
        </pc:sldMkLst>
        <pc:spChg chg="mod">
          <ac:chgData name="Varnon, Christopher" userId="b2b9bb19-2c36-45ce-953b-865c8b800763" providerId="ADAL" clId="{0B2051DB-9C69-4975-B25B-96F86EB2E692}" dt="2025-11-14T01:47:39.167" v="676" actId="20577"/>
          <ac:spMkLst>
            <pc:docMk/>
            <pc:sldMk cId="874436854" sldId="291"/>
            <ac:spMk id="2" creationId="{2C24D249-7DA9-4F61-9E66-250B8BB79F1D}"/>
          </ac:spMkLst>
        </pc:spChg>
      </pc:sldChg>
      <pc:sldChg chg="addSp delSp modSp mod ord">
        <pc:chgData name="Varnon, Christopher" userId="b2b9bb19-2c36-45ce-953b-865c8b800763" providerId="ADAL" clId="{0B2051DB-9C69-4975-B25B-96F86EB2E692}" dt="2025-11-14T02:14:04.483" v="1105"/>
        <pc:sldMkLst>
          <pc:docMk/>
          <pc:sldMk cId="2177724887" sldId="302"/>
        </pc:sldMkLst>
        <pc:spChg chg="mod">
          <ac:chgData name="Varnon, Christopher" userId="b2b9bb19-2c36-45ce-953b-865c8b800763" providerId="ADAL" clId="{0B2051DB-9C69-4975-B25B-96F86EB2E692}" dt="2025-11-14T02:13:14.271" v="1095" actId="313"/>
          <ac:spMkLst>
            <pc:docMk/>
            <pc:sldMk cId="2177724887" sldId="302"/>
            <ac:spMk id="2" creationId="{74040437-FB72-9EC1-DDF1-14BCAC665164}"/>
          </ac:spMkLst>
        </pc:spChg>
        <pc:spChg chg="add mod">
          <ac:chgData name="Varnon, Christopher" userId="b2b9bb19-2c36-45ce-953b-865c8b800763" providerId="ADAL" clId="{0B2051DB-9C69-4975-B25B-96F86EB2E692}" dt="2025-11-14T02:13:47.728" v="1103" actId="15"/>
          <ac:spMkLst>
            <pc:docMk/>
            <pc:sldMk cId="2177724887" sldId="302"/>
            <ac:spMk id="5" creationId="{53BDF9A8-A149-E90D-3A5C-98FC3D93A2C5}"/>
          </ac:spMkLst>
        </pc:spChg>
        <pc:spChg chg="del">
          <ac:chgData name="Varnon, Christopher" userId="b2b9bb19-2c36-45ce-953b-865c8b800763" providerId="ADAL" clId="{0B2051DB-9C69-4975-B25B-96F86EB2E692}" dt="2025-11-14T02:13:34.564" v="1096" actId="478"/>
          <ac:spMkLst>
            <pc:docMk/>
            <pc:sldMk cId="2177724887" sldId="302"/>
            <ac:spMk id="7" creationId="{9B866CCD-372B-9625-F57F-B9EAD27E0555}"/>
          </ac:spMkLst>
        </pc:spChg>
        <pc:picChg chg="del">
          <ac:chgData name="Varnon, Christopher" userId="b2b9bb19-2c36-45ce-953b-865c8b800763" providerId="ADAL" clId="{0B2051DB-9C69-4975-B25B-96F86EB2E692}" dt="2025-11-14T02:13:37.838" v="1098" actId="478"/>
          <ac:picMkLst>
            <pc:docMk/>
            <pc:sldMk cId="2177724887" sldId="302"/>
            <ac:picMk id="3" creationId="{038DADCF-3D3E-5B01-5591-675A509E8D41}"/>
          </ac:picMkLst>
        </pc:picChg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029130686" sldId="303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1515662690" sldId="305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205269247" sldId="311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1019510132" sldId="312"/>
        </pc:sldMkLst>
      </pc:sldChg>
      <pc:sldChg chg="ord">
        <pc:chgData name="Varnon, Christopher" userId="b2b9bb19-2c36-45ce-953b-865c8b800763" providerId="ADAL" clId="{0B2051DB-9C69-4975-B25B-96F86EB2E692}" dt="2025-11-14T02:14:59.562" v="1111"/>
        <pc:sldMkLst>
          <pc:docMk/>
          <pc:sldMk cId="1043811337" sldId="320"/>
        </pc:sldMkLst>
      </pc:sldChg>
      <pc:sldChg chg="ord">
        <pc:chgData name="Varnon, Christopher" userId="b2b9bb19-2c36-45ce-953b-865c8b800763" providerId="ADAL" clId="{0B2051DB-9C69-4975-B25B-96F86EB2E692}" dt="2025-11-14T02:14:35.114" v="1109"/>
        <pc:sldMkLst>
          <pc:docMk/>
          <pc:sldMk cId="4204035278" sldId="321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170895967" sldId="322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2305387421" sldId="968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609823894" sldId="2306"/>
        </pc:sldMkLst>
      </pc:sldChg>
      <pc:sldChg chg="delSp mod">
        <pc:chgData name="Varnon, Christopher" userId="b2b9bb19-2c36-45ce-953b-865c8b800763" providerId="ADAL" clId="{0B2051DB-9C69-4975-B25B-96F86EB2E692}" dt="2025-11-14T02:01:54.732" v="691" actId="478"/>
        <pc:sldMkLst>
          <pc:docMk/>
          <pc:sldMk cId="1927502051" sldId="5585"/>
        </pc:sldMkLst>
        <pc:spChg chg="del">
          <ac:chgData name="Varnon, Christopher" userId="b2b9bb19-2c36-45ce-953b-865c8b800763" providerId="ADAL" clId="{0B2051DB-9C69-4975-B25B-96F86EB2E692}" dt="2025-11-14T02:01:54.732" v="691" actId="478"/>
          <ac:spMkLst>
            <pc:docMk/>
            <pc:sldMk cId="1927502051" sldId="5585"/>
            <ac:spMk id="4" creationId="{C39C527E-9DCD-5DF3-92F2-01F250D3C8B1}"/>
          </ac:spMkLst>
        </pc:spChg>
      </pc:sldChg>
      <pc:sldChg chg="del">
        <pc:chgData name="Varnon, Christopher" userId="b2b9bb19-2c36-45ce-953b-865c8b800763" providerId="ADAL" clId="{0B2051DB-9C69-4975-B25B-96F86EB2E692}" dt="2025-11-14T02:00:08.085" v="690" actId="2696"/>
        <pc:sldMkLst>
          <pc:docMk/>
          <pc:sldMk cId="3016761612" sldId="5662"/>
        </pc:sldMkLst>
      </pc:sldChg>
      <pc:sldChg chg="del">
        <pc:chgData name="Varnon, Christopher" userId="b2b9bb19-2c36-45ce-953b-865c8b800763" providerId="ADAL" clId="{0B2051DB-9C69-4975-B25B-96F86EB2E692}" dt="2025-11-14T02:00:08.085" v="690" actId="2696"/>
        <pc:sldMkLst>
          <pc:docMk/>
          <pc:sldMk cId="429911363" sldId="5672"/>
        </pc:sldMkLst>
      </pc:sldChg>
      <pc:sldChg chg="modSp mod">
        <pc:chgData name="Varnon, Christopher" userId="b2b9bb19-2c36-45ce-953b-865c8b800763" providerId="ADAL" clId="{0B2051DB-9C69-4975-B25B-96F86EB2E692}" dt="2025-11-14T03:46:23.546" v="2723" actId="6549"/>
        <pc:sldMkLst>
          <pc:docMk/>
          <pc:sldMk cId="4117282382" sldId="5711"/>
        </pc:sldMkLst>
        <pc:spChg chg="mod">
          <ac:chgData name="Varnon, Christopher" userId="b2b9bb19-2c36-45ce-953b-865c8b800763" providerId="ADAL" clId="{0B2051DB-9C69-4975-B25B-96F86EB2E692}" dt="2025-11-14T03:46:23.546" v="2723" actId="6549"/>
          <ac:spMkLst>
            <pc:docMk/>
            <pc:sldMk cId="4117282382" sldId="5711"/>
            <ac:spMk id="4" creationId="{13C2F95F-99D2-435D-AAA3-4470DBC03249}"/>
          </ac:spMkLst>
        </pc:spChg>
      </pc:sldChg>
      <pc:sldChg chg="modSp mod">
        <pc:chgData name="Varnon, Christopher" userId="b2b9bb19-2c36-45ce-953b-865c8b800763" providerId="ADAL" clId="{0B2051DB-9C69-4975-B25B-96F86EB2E692}" dt="2025-11-14T03:46:29.137" v="2724" actId="6549"/>
        <pc:sldMkLst>
          <pc:docMk/>
          <pc:sldMk cId="288643037" sldId="5716"/>
        </pc:sldMkLst>
        <pc:spChg chg="mod">
          <ac:chgData name="Varnon, Christopher" userId="b2b9bb19-2c36-45ce-953b-865c8b800763" providerId="ADAL" clId="{0B2051DB-9C69-4975-B25B-96F86EB2E692}" dt="2025-11-14T03:46:29.137" v="2724" actId="6549"/>
          <ac:spMkLst>
            <pc:docMk/>
            <pc:sldMk cId="288643037" sldId="5716"/>
            <ac:spMk id="4" creationId="{13C2F95F-99D2-435D-AAA3-4470DBC03249}"/>
          </ac:spMkLst>
        </pc:spChg>
      </pc:sldChg>
      <pc:sldChg chg="modSp mod">
        <pc:chgData name="Varnon, Christopher" userId="b2b9bb19-2c36-45ce-953b-865c8b800763" providerId="ADAL" clId="{0B2051DB-9C69-4975-B25B-96F86EB2E692}" dt="2025-11-14T03:46:10.371" v="2722" actId="6549"/>
        <pc:sldMkLst>
          <pc:docMk/>
          <pc:sldMk cId="1317785886" sldId="5718"/>
        </pc:sldMkLst>
        <pc:spChg chg="mod">
          <ac:chgData name="Varnon, Christopher" userId="b2b9bb19-2c36-45ce-953b-865c8b800763" providerId="ADAL" clId="{0B2051DB-9C69-4975-B25B-96F86EB2E692}" dt="2025-11-14T03:46:10.371" v="2722" actId="6549"/>
          <ac:spMkLst>
            <pc:docMk/>
            <pc:sldMk cId="1317785886" sldId="5718"/>
            <ac:spMk id="4" creationId="{13C2F95F-99D2-435D-AAA3-4470DBC03249}"/>
          </ac:spMkLst>
        </pc:spChg>
      </pc:sldChg>
      <pc:sldChg chg="addSp delSp modSp mod">
        <pc:chgData name="Varnon, Christopher" userId="b2b9bb19-2c36-45ce-953b-865c8b800763" providerId="ADAL" clId="{0B2051DB-9C69-4975-B25B-96F86EB2E692}" dt="2025-11-14T03:46:32.146" v="2725" actId="6549"/>
        <pc:sldMkLst>
          <pc:docMk/>
          <pc:sldMk cId="1586483410" sldId="5731"/>
        </pc:sldMkLst>
        <pc:spChg chg="mod">
          <ac:chgData name="Varnon, Christopher" userId="b2b9bb19-2c36-45ce-953b-865c8b800763" providerId="ADAL" clId="{0B2051DB-9C69-4975-B25B-96F86EB2E692}" dt="2025-11-14T03:11:57.048" v="2233" actId="20577"/>
          <ac:spMkLst>
            <pc:docMk/>
            <pc:sldMk cId="1586483410" sldId="5731"/>
            <ac:spMk id="3" creationId="{58C13945-5D11-5C65-D24A-C950924440EA}"/>
          </ac:spMkLst>
        </pc:spChg>
        <pc:spChg chg="mod">
          <ac:chgData name="Varnon, Christopher" userId="b2b9bb19-2c36-45ce-953b-865c8b800763" providerId="ADAL" clId="{0B2051DB-9C69-4975-B25B-96F86EB2E692}" dt="2025-11-14T03:46:32.146" v="2725" actId="6549"/>
          <ac:spMkLst>
            <pc:docMk/>
            <pc:sldMk cId="1586483410" sldId="5731"/>
            <ac:spMk id="4" creationId="{13C2F95F-99D2-435D-AAA3-4470DBC03249}"/>
          </ac:spMkLst>
        </pc:spChg>
        <pc:spChg chg="add mod">
          <ac:chgData name="Varnon, Christopher" userId="b2b9bb19-2c36-45ce-953b-865c8b800763" providerId="ADAL" clId="{0B2051DB-9C69-4975-B25B-96F86EB2E692}" dt="2025-11-14T03:18:23.986" v="2296" actId="1035"/>
          <ac:spMkLst>
            <pc:docMk/>
            <pc:sldMk cId="1586483410" sldId="5731"/>
            <ac:spMk id="7" creationId="{29D3CA51-7348-58AB-F13E-D8A5C79A9E35}"/>
          </ac:spMkLst>
        </pc:spChg>
        <pc:spChg chg="add mod">
          <ac:chgData name="Varnon, Christopher" userId="b2b9bb19-2c36-45ce-953b-865c8b800763" providerId="ADAL" clId="{0B2051DB-9C69-4975-B25B-96F86EB2E692}" dt="2025-11-14T03:19:37.562" v="2343" actId="1076"/>
          <ac:spMkLst>
            <pc:docMk/>
            <pc:sldMk cId="1586483410" sldId="5731"/>
            <ac:spMk id="10" creationId="{9A76A4A2-E9EC-3814-B6E5-551FD8CF963D}"/>
          </ac:spMkLst>
        </pc:spChg>
        <pc:spChg chg="add mod">
          <ac:chgData name="Varnon, Christopher" userId="b2b9bb19-2c36-45ce-953b-865c8b800763" providerId="ADAL" clId="{0B2051DB-9C69-4975-B25B-96F86EB2E692}" dt="2025-11-14T03:18:38.330" v="2334" actId="1035"/>
          <ac:spMkLst>
            <pc:docMk/>
            <pc:sldMk cId="1586483410" sldId="5731"/>
            <ac:spMk id="11" creationId="{8EA1BE2D-640D-CDA7-7B16-2AD0F609FF32}"/>
          </ac:spMkLst>
        </pc:spChg>
        <pc:spChg chg="add mod">
          <ac:chgData name="Varnon, Christopher" userId="b2b9bb19-2c36-45ce-953b-865c8b800763" providerId="ADAL" clId="{0B2051DB-9C69-4975-B25B-96F86EB2E692}" dt="2025-11-14T03:18:38.330" v="2334" actId="1035"/>
          <ac:spMkLst>
            <pc:docMk/>
            <pc:sldMk cId="1586483410" sldId="5731"/>
            <ac:spMk id="12" creationId="{7DAD05C0-73D0-D0D0-EE7C-B08C92AA2451}"/>
          </ac:spMkLst>
        </pc:spChg>
        <pc:spChg chg="mod">
          <ac:chgData name="Varnon, Christopher" userId="b2b9bb19-2c36-45ce-953b-865c8b800763" providerId="ADAL" clId="{0B2051DB-9C69-4975-B25B-96F86EB2E692}" dt="2025-11-14T03:15:15.593" v="2243" actId="14100"/>
          <ac:spMkLst>
            <pc:docMk/>
            <pc:sldMk cId="1586483410" sldId="5731"/>
            <ac:spMk id="16" creationId="{E572E080-E9A8-8182-48EC-CD469A60AC42}"/>
          </ac:spMkLst>
        </pc:spChg>
        <pc:spChg chg="add mod">
          <ac:chgData name="Varnon, Christopher" userId="b2b9bb19-2c36-45ce-953b-865c8b800763" providerId="ADAL" clId="{0B2051DB-9C69-4975-B25B-96F86EB2E692}" dt="2025-11-14T03:19:03.678" v="2338" actId="1076"/>
          <ac:spMkLst>
            <pc:docMk/>
            <pc:sldMk cId="1586483410" sldId="5731"/>
            <ac:spMk id="20" creationId="{B913BD99-819F-C310-D836-8CE609870052}"/>
          </ac:spMkLst>
        </pc:spChg>
        <pc:spChg chg="add del mod">
          <ac:chgData name="Varnon, Christopher" userId="b2b9bb19-2c36-45ce-953b-865c8b800763" providerId="ADAL" clId="{0B2051DB-9C69-4975-B25B-96F86EB2E692}" dt="2025-11-14T03:26:13.928" v="2416" actId="478"/>
          <ac:spMkLst>
            <pc:docMk/>
            <pc:sldMk cId="1586483410" sldId="5731"/>
            <ac:spMk id="21" creationId="{E91AFAEC-370E-2BC2-5B0B-3A2203874250}"/>
          </ac:spMkLst>
        </pc:spChg>
        <pc:spChg chg="add mod">
          <ac:chgData name="Varnon, Christopher" userId="b2b9bb19-2c36-45ce-953b-865c8b800763" providerId="ADAL" clId="{0B2051DB-9C69-4975-B25B-96F86EB2E692}" dt="2025-11-14T03:19:10.883" v="2339"/>
          <ac:spMkLst>
            <pc:docMk/>
            <pc:sldMk cId="1586483410" sldId="5731"/>
            <ac:spMk id="22" creationId="{128E9D17-BAF4-AB5B-B130-39ADA071CEBB}"/>
          </ac:spMkLst>
        </pc:spChg>
        <pc:spChg chg="add mod">
          <ac:chgData name="Varnon, Christopher" userId="b2b9bb19-2c36-45ce-953b-865c8b800763" providerId="ADAL" clId="{0B2051DB-9C69-4975-B25B-96F86EB2E692}" dt="2025-11-14T03:19:43.067" v="2345" actId="1076"/>
          <ac:spMkLst>
            <pc:docMk/>
            <pc:sldMk cId="1586483410" sldId="5731"/>
            <ac:spMk id="24" creationId="{2A6D0A48-C61F-7A6D-3522-CC6111EB421F}"/>
          </ac:spMkLst>
        </pc:spChg>
        <pc:spChg chg="add mod">
          <ac:chgData name="Varnon, Christopher" userId="b2b9bb19-2c36-45ce-953b-865c8b800763" providerId="ADAL" clId="{0B2051DB-9C69-4975-B25B-96F86EB2E692}" dt="2025-11-14T03:21:15.239" v="2367" actId="14100"/>
          <ac:spMkLst>
            <pc:docMk/>
            <pc:sldMk cId="1586483410" sldId="5731"/>
            <ac:spMk id="27" creationId="{1DD79986-74D9-94A2-4702-D358E724C559}"/>
          </ac:spMkLst>
        </pc:spChg>
        <pc:spChg chg="add mod">
          <ac:chgData name="Varnon, Christopher" userId="b2b9bb19-2c36-45ce-953b-865c8b800763" providerId="ADAL" clId="{0B2051DB-9C69-4975-B25B-96F86EB2E692}" dt="2025-11-14T03:23:26.742" v="2400" actId="1036"/>
          <ac:spMkLst>
            <pc:docMk/>
            <pc:sldMk cId="1586483410" sldId="5731"/>
            <ac:spMk id="31" creationId="{31FF73E9-BA59-999D-7552-9F8D42CBDDAE}"/>
          </ac:spMkLst>
        </pc:spChg>
        <pc:spChg chg="add mod">
          <ac:chgData name="Varnon, Christopher" userId="b2b9bb19-2c36-45ce-953b-865c8b800763" providerId="ADAL" clId="{0B2051DB-9C69-4975-B25B-96F86EB2E692}" dt="2025-11-14T03:24:18.281" v="2406" actId="1582"/>
          <ac:spMkLst>
            <pc:docMk/>
            <pc:sldMk cId="1586483410" sldId="5731"/>
            <ac:spMk id="32" creationId="{6631F71B-ECC1-CCB8-1249-0891E0DDAB76}"/>
          </ac:spMkLst>
        </pc:spChg>
        <pc:spChg chg="add mod">
          <ac:chgData name="Varnon, Christopher" userId="b2b9bb19-2c36-45ce-953b-865c8b800763" providerId="ADAL" clId="{0B2051DB-9C69-4975-B25B-96F86EB2E692}" dt="2025-11-14T03:24:31.569" v="2409" actId="20577"/>
          <ac:spMkLst>
            <pc:docMk/>
            <pc:sldMk cId="1586483410" sldId="5731"/>
            <ac:spMk id="33" creationId="{6522036A-EF63-C8C3-1068-07C4D2684522}"/>
          </ac:spMkLst>
        </pc:spChg>
        <pc:spChg chg="add mod">
          <ac:chgData name="Varnon, Christopher" userId="b2b9bb19-2c36-45ce-953b-865c8b800763" providerId="ADAL" clId="{0B2051DB-9C69-4975-B25B-96F86EB2E692}" dt="2025-11-14T03:24:42.818" v="2412" actId="20577"/>
          <ac:spMkLst>
            <pc:docMk/>
            <pc:sldMk cId="1586483410" sldId="5731"/>
            <ac:spMk id="34" creationId="{34924649-95C6-E024-E106-1F3C6428C7F7}"/>
          </ac:spMkLst>
        </pc:spChg>
        <pc:spChg chg="add mod">
          <ac:chgData name="Varnon, Christopher" userId="b2b9bb19-2c36-45ce-953b-865c8b800763" providerId="ADAL" clId="{0B2051DB-9C69-4975-B25B-96F86EB2E692}" dt="2025-11-14T03:24:53.237" v="2415" actId="20577"/>
          <ac:spMkLst>
            <pc:docMk/>
            <pc:sldMk cId="1586483410" sldId="5731"/>
            <ac:spMk id="35" creationId="{642F227C-3211-D711-EA0C-D985FF86A0C9}"/>
          </ac:spMkLst>
        </pc:spChg>
        <pc:spChg chg="add mod">
          <ac:chgData name="Varnon, Christopher" userId="b2b9bb19-2c36-45ce-953b-865c8b800763" providerId="ADAL" clId="{0B2051DB-9C69-4975-B25B-96F86EB2E692}" dt="2025-11-14T03:26:27.671" v="2419" actId="14100"/>
          <ac:spMkLst>
            <pc:docMk/>
            <pc:sldMk cId="1586483410" sldId="5731"/>
            <ac:spMk id="36" creationId="{583C2111-3D4C-CCA2-0A7E-D6BA1B667A69}"/>
          </ac:spMkLst>
        </pc:spChg>
        <pc:grpChg chg="add del mod">
          <ac:chgData name="Varnon, Christopher" userId="b2b9bb19-2c36-45ce-953b-865c8b800763" providerId="ADAL" clId="{0B2051DB-9C69-4975-B25B-96F86EB2E692}" dt="2025-11-14T03:18:23.986" v="2296" actId="1035"/>
          <ac:grpSpMkLst>
            <pc:docMk/>
            <pc:sldMk cId="1586483410" sldId="5731"/>
            <ac:grpSpMk id="17" creationId="{FB5913E8-3B21-5FA8-4A2A-30D5764BF1B5}"/>
          </ac:grpSpMkLst>
        </pc:grpChg>
        <pc:picChg chg="add mod ord">
          <ac:chgData name="Varnon, Christopher" userId="b2b9bb19-2c36-45ce-953b-865c8b800763" providerId="ADAL" clId="{0B2051DB-9C69-4975-B25B-96F86EB2E692}" dt="2025-11-14T03:18:23.986" v="2296" actId="1035"/>
          <ac:picMkLst>
            <pc:docMk/>
            <pc:sldMk cId="1586483410" sldId="5731"/>
            <ac:picMk id="6" creationId="{7A61EDF7-EE5F-0084-11B7-07E38857B845}"/>
          </ac:picMkLst>
        </pc:picChg>
        <pc:picChg chg="del">
          <ac:chgData name="Varnon, Christopher" userId="b2b9bb19-2c36-45ce-953b-865c8b800763" providerId="ADAL" clId="{0B2051DB-9C69-4975-B25B-96F86EB2E692}" dt="2025-11-14T03:08:02.398" v="2048" actId="478"/>
          <ac:picMkLst>
            <pc:docMk/>
            <pc:sldMk cId="1586483410" sldId="5731"/>
            <ac:picMk id="8" creationId="{858922BD-2A47-9BCD-1EED-F32C8A5EA637}"/>
          </ac:picMkLst>
        </pc:picChg>
        <pc:picChg chg="add mod">
          <ac:chgData name="Varnon, Christopher" userId="b2b9bb19-2c36-45ce-953b-865c8b800763" providerId="ADAL" clId="{0B2051DB-9C69-4975-B25B-96F86EB2E692}" dt="2025-11-14T03:18:38.330" v="2334" actId="1035"/>
          <ac:picMkLst>
            <pc:docMk/>
            <pc:sldMk cId="1586483410" sldId="5731"/>
            <ac:picMk id="9" creationId="{7C1C7867-FFA5-1EB0-CB6E-AF00EB7EC051}"/>
          </ac:picMkLst>
        </pc:picChg>
        <pc:picChg chg="add mod ord">
          <ac:chgData name="Varnon, Christopher" userId="b2b9bb19-2c36-45ce-953b-865c8b800763" providerId="ADAL" clId="{0B2051DB-9C69-4975-B25B-96F86EB2E692}" dt="2025-11-14T03:18:38.330" v="2334" actId="1035"/>
          <ac:picMkLst>
            <pc:docMk/>
            <pc:sldMk cId="1586483410" sldId="5731"/>
            <ac:picMk id="14" creationId="{FAAEEFB0-DB0F-94F3-8BD4-1D0F2EA4E195}"/>
          </ac:picMkLst>
        </pc:picChg>
        <pc:picChg chg="add mod">
          <ac:chgData name="Varnon, Christopher" userId="b2b9bb19-2c36-45ce-953b-865c8b800763" providerId="ADAL" clId="{0B2051DB-9C69-4975-B25B-96F86EB2E692}" dt="2025-11-14T03:18:53.926" v="2336" actId="1076"/>
          <ac:picMkLst>
            <pc:docMk/>
            <pc:sldMk cId="1586483410" sldId="5731"/>
            <ac:picMk id="18" creationId="{E7EA8A4F-7D01-8214-4548-34391ADF5377}"/>
          </ac:picMkLst>
        </pc:picChg>
        <pc:picChg chg="mod ord">
          <ac:chgData name="Varnon, Christopher" userId="b2b9bb19-2c36-45ce-953b-865c8b800763" providerId="ADAL" clId="{0B2051DB-9C69-4975-B25B-96F86EB2E692}" dt="2025-11-14T03:23:06.421" v="2380" actId="166"/>
          <ac:picMkLst>
            <pc:docMk/>
            <pc:sldMk cId="1586483410" sldId="5731"/>
            <ac:picMk id="19" creationId="{538C85D6-9EFE-B623-6FD1-078E23DAE95E}"/>
          </ac:picMkLst>
        </pc:picChg>
        <pc:picChg chg="add mod">
          <ac:chgData name="Varnon, Christopher" userId="b2b9bb19-2c36-45ce-953b-865c8b800763" providerId="ADAL" clId="{0B2051DB-9C69-4975-B25B-96F86EB2E692}" dt="2025-11-14T03:19:29.087" v="2342" actId="1076"/>
          <ac:picMkLst>
            <pc:docMk/>
            <pc:sldMk cId="1586483410" sldId="5731"/>
            <ac:picMk id="23" creationId="{5C761A20-3BE6-92F5-68FF-A817E0E3F453}"/>
          </ac:picMkLst>
        </pc:picChg>
        <pc:picChg chg="add mod ord">
          <ac:chgData name="Varnon, Christopher" userId="b2b9bb19-2c36-45ce-953b-865c8b800763" providerId="ADAL" clId="{0B2051DB-9C69-4975-B25B-96F86EB2E692}" dt="2025-11-14T03:21:03.894" v="2364" actId="171"/>
          <ac:picMkLst>
            <pc:docMk/>
            <pc:sldMk cId="1586483410" sldId="5731"/>
            <ac:picMk id="26" creationId="{AFA87C36-E60B-937B-9F0D-AE8AF8872BFF}"/>
          </ac:picMkLst>
        </pc:picChg>
        <pc:picChg chg="add del mod modCrop">
          <ac:chgData name="Varnon, Christopher" userId="b2b9bb19-2c36-45ce-953b-865c8b800763" providerId="ADAL" clId="{0B2051DB-9C69-4975-B25B-96F86EB2E692}" dt="2025-11-14T03:22:02.934" v="2372" actId="478"/>
          <ac:picMkLst>
            <pc:docMk/>
            <pc:sldMk cId="1586483410" sldId="5731"/>
            <ac:picMk id="28" creationId="{7D2791F4-9E8D-9937-3A29-3DEB0BFA89E5}"/>
          </ac:picMkLst>
        </pc:picChg>
        <pc:picChg chg="add mod">
          <ac:chgData name="Varnon, Christopher" userId="b2b9bb19-2c36-45ce-953b-865c8b800763" providerId="ADAL" clId="{0B2051DB-9C69-4975-B25B-96F86EB2E692}" dt="2025-11-14T03:23:26.742" v="2400" actId="1036"/>
          <ac:picMkLst>
            <pc:docMk/>
            <pc:sldMk cId="1586483410" sldId="5731"/>
            <ac:picMk id="30" creationId="{3595445A-69AD-689B-199E-0F60C3D9F2D8}"/>
          </ac:picMkLst>
        </pc:picChg>
      </pc:sldChg>
      <pc:sldChg chg="del">
        <pc:chgData name="Varnon, Christopher" userId="b2b9bb19-2c36-45ce-953b-865c8b800763" providerId="ADAL" clId="{0B2051DB-9C69-4975-B25B-96F86EB2E692}" dt="2025-11-14T01:08:04.686" v="320" actId="2696"/>
        <pc:sldMkLst>
          <pc:docMk/>
          <pc:sldMk cId="1240922859" sldId="5962"/>
        </pc:sldMkLst>
      </pc:sldChg>
      <pc:sldChg chg="mod modShow">
        <pc:chgData name="Varnon, Christopher" userId="b2b9bb19-2c36-45ce-953b-865c8b800763" providerId="ADAL" clId="{0B2051DB-9C69-4975-B25B-96F86EB2E692}" dt="2025-11-14T12:10:20.305" v="2750" actId="729"/>
        <pc:sldMkLst>
          <pc:docMk/>
          <pc:sldMk cId="2306077456" sldId="6015"/>
        </pc:sldMkLst>
      </pc:sldChg>
      <pc:sldChg chg="modSp mod ord">
        <pc:chgData name="Varnon, Christopher" userId="b2b9bb19-2c36-45ce-953b-865c8b800763" providerId="ADAL" clId="{0B2051DB-9C69-4975-B25B-96F86EB2E692}" dt="2025-11-14T12:10:52.415" v="2752"/>
        <pc:sldMkLst>
          <pc:docMk/>
          <pc:sldMk cId="2940904034" sldId="6051"/>
        </pc:sldMkLst>
        <pc:spChg chg="mod">
          <ac:chgData name="Varnon, Christopher" userId="b2b9bb19-2c36-45ce-953b-865c8b800763" providerId="ADAL" clId="{0B2051DB-9C69-4975-B25B-96F86EB2E692}" dt="2025-11-14T01:35:50.172" v="341" actId="6549"/>
          <ac:spMkLst>
            <pc:docMk/>
            <pc:sldMk cId="2940904034" sldId="6051"/>
            <ac:spMk id="2" creationId="{081C1FA6-53E8-0F03-85E2-C8B6B4247321}"/>
          </ac:spMkLst>
        </pc:spChg>
        <pc:spChg chg="mod">
          <ac:chgData name="Varnon, Christopher" userId="b2b9bb19-2c36-45ce-953b-865c8b800763" providerId="ADAL" clId="{0B2051DB-9C69-4975-B25B-96F86EB2E692}" dt="2025-11-14T02:50:58.732" v="1786" actId="20577"/>
          <ac:spMkLst>
            <pc:docMk/>
            <pc:sldMk cId="2940904034" sldId="6051"/>
            <ac:spMk id="4" creationId="{F3ACC4EE-6F54-9162-5DD6-DF561C631CD4}"/>
          </ac:spMkLst>
        </pc:spChg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833772439" sldId="6052"/>
        </pc:sldMkLst>
      </pc:sldChg>
      <pc:sldChg chg="modSp mod ord">
        <pc:chgData name="Varnon, Christopher" userId="b2b9bb19-2c36-45ce-953b-865c8b800763" providerId="ADAL" clId="{0B2051DB-9C69-4975-B25B-96F86EB2E692}" dt="2025-11-14T01:59:06.573" v="689" actId="20577"/>
        <pc:sldMkLst>
          <pc:docMk/>
          <pc:sldMk cId="4164510336" sldId="6053"/>
        </pc:sldMkLst>
        <pc:spChg chg="mod">
          <ac:chgData name="Varnon, Christopher" userId="b2b9bb19-2c36-45ce-953b-865c8b800763" providerId="ADAL" clId="{0B2051DB-9C69-4975-B25B-96F86EB2E692}" dt="2025-11-14T01:59:06.573" v="689" actId="20577"/>
          <ac:spMkLst>
            <pc:docMk/>
            <pc:sldMk cId="4164510336" sldId="6053"/>
            <ac:spMk id="3" creationId="{BA729514-ABB2-1A00-6CA3-AFF8E200D3CB}"/>
          </ac:spMkLst>
        </pc:spChg>
        <pc:picChg chg="mod">
          <ac:chgData name="Varnon, Christopher" userId="b2b9bb19-2c36-45ce-953b-865c8b800763" providerId="ADAL" clId="{0B2051DB-9C69-4975-B25B-96F86EB2E692}" dt="2025-11-14T01:58:29.053" v="682" actId="1076"/>
          <ac:picMkLst>
            <pc:docMk/>
            <pc:sldMk cId="4164510336" sldId="6053"/>
            <ac:picMk id="5" creationId="{D989604A-9487-BA41-3126-54C94E7726CE}"/>
          </ac:picMkLst>
        </pc:picChg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1881450401" sldId="6054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292986531" sldId="6055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74247398" sldId="6058"/>
        </pc:sldMkLst>
      </pc:sldChg>
      <pc:sldChg chg="modSp mod">
        <pc:chgData name="Varnon, Christopher" userId="b2b9bb19-2c36-45ce-953b-865c8b800763" providerId="ADAL" clId="{0B2051DB-9C69-4975-B25B-96F86EB2E692}" dt="2025-11-14T03:46:37.792" v="2726" actId="6549"/>
        <pc:sldMkLst>
          <pc:docMk/>
          <pc:sldMk cId="3879397316" sldId="6058"/>
        </pc:sldMkLst>
        <pc:spChg chg="mod">
          <ac:chgData name="Varnon, Christopher" userId="b2b9bb19-2c36-45ce-953b-865c8b800763" providerId="ADAL" clId="{0B2051DB-9C69-4975-B25B-96F86EB2E692}" dt="2025-11-14T03:46:37.792" v="2726" actId="6549"/>
          <ac:spMkLst>
            <pc:docMk/>
            <pc:sldMk cId="3879397316" sldId="6058"/>
            <ac:spMk id="5" creationId="{57A0E5C0-E8CD-2120-00C2-A1872C3845AF}"/>
          </ac:spMkLst>
        </pc:spChg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197466687" sldId="6059"/>
        </pc:sldMkLst>
      </pc:sldChg>
      <pc:sldChg chg="modSp mod">
        <pc:chgData name="Varnon, Christopher" userId="b2b9bb19-2c36-45ce-953b-865c8b800763" providerId="ADAL" clId="{0B2051DB-9C69-4975-B25B-96F86EB2E692}" dt="2025-11-14T03:46:41.825" v="2727" actId="6549"/>
        <pc:sldMkLst>
          <pc:docMk/>
          <pc:sldMk cId="2309744655" sldId="6060"/>
        </pc:sldMkLst>
        <pc:spChg chg="mod">
          <ac:chgData name="Varnon, Christopher" userId="b2b9bb19-2c36-45ce-953b-865c8b800763" providerId="ADAL" clId="{0B2051DB-9C69-4975-B25B-96F86EB2E692}" dt="2025-11-14T03:46:41.825" v="2727" actId="6549"/>
          <ac:spMkLst>
            <pc:docMk/>
            <pc:sldMk cId="2309744655" sldId="6060"/>
            <ac:spMk id="5" creationId="{13C6FB19-7CAD-8EB5-BE22-A35BAF76DF5B}"/>
          </ac:spMkLst>
        </pc:spChg>
      </pc:sldChg>
      <pc:sldChg chg="modSp mod">
        <pc:chgData name="Varnon, Christopher" userId="b2b9bb19-2c36-45ce-953b-865c8b800763" providerId="ADAL" clId="{0B2051DB-9C69-4975-B25B-96F86EB2E692}" dt="2025-11-14T03:46:44.523" v="2728" actId="6549"/>
        <pc:sldMkLst>
          <pc:docMk/>
          <pc:sldMk cId="2993608365" sldId="6061"/>
        </pc:sldMkLst>
        <pc:spChg chg="mod">
          <ac:chgData name="Varnon, Christopher" userId="b2b9bb19-2c36-45ce-953b-865c8b800763" providerId="ADAL" clId="{0B2051DB-9C69-4975-B25B-96F86EB2E692}" dt="2025-11-14T03:46:44.523" v="2728" actId="6549"/>
          <ac:spMkLst>
            <pc:docMk/>
            <pc:sldMk cId="2993608365" sldId="6061"/>
            <ac:spMk id="5" creationId="{EC1322B0-34E0-248C-7013-45DB7C253EC3}"/>
          </ac:spMkLst>
        </pc:spChg>
      </pc:sldChg>
      <pc:sldChg chg="modSp mod ord">
        <pc:chgData name="Varnon, Christopher" userId="b2b9bb19-2c36-45ce-953b-865c8b800763" providerId="ADAL" clId="{0B2051DB-9C69-4975-B25B-96F86EB2E692}" dt="2025-11-14T02:11:56.452" v="1041" actId="14100"/>
        <pc:sldMkLst>
          <pc:docMk/>
          <pc:sldMk cId="858872161" sldId="6063"/>
        </pc:sldMkLst>
        <pc:spChg chg="mod">
          <ac:chgData name="Varnon, Christopher" userId="b2b9bb19-2c36-45ce-953b-865c8b800763" providerId="ADAL" clId="{0B2051DB-9C69-4975-B25B-96F86EB2E692}" dt="2025-11-14T02:11:41.522" v="1038" actId="20577"/>
          <ac:spMkLst>
            <pc:docMk/>
            <pc:sldMk cId="858872161" sldId="6063"/>
            <ac:spMk id="2" creationId="{1E6D9254-18A8-786D-B130-19CF337C5271}"/>
          </ac:spMkLst>
        </pc:spChg>
        <pc:spChg chg="mod">
          <ac:chgData name="Varnon, Christopher" userId="b2b9bb19-2c36-45ce-953b-865c8b800763" providerId="ADAL" clId="{0B2051DB-9C69-4975-B25B-96F86EB2E692}" dt="2025-11-14T02:11:49.373" v="1039" actId="6549"/>
          <ac:spMkLst>
            <pc:docMk/>
            <pc:sldMk cId="858872161" sldId="6063"/>
            <ac:spMk id="4" creationId="{E41C3ABF-D50E-56E0-CF6D-3D703A6FB14E}"/>
          </ac:spMkLst>
        </pc:spChg>
        <pc:picChg chg="mod">
          <ac:chgData name="Varnon, Christopher" userId="b2b9bb19-2c36-45ce-953b-865c8b800763" providerId="ADAL" clId="{0B2051DB-9C69-4975-B25B-96F86EB2E692}" dt="2025-11-14T02:11:56.452" v="1041" actId="14100"/>
          <ac:picMkLst>
            <pc:docMk/>
            <pc:sldMk cId="858872161" sldId="6063"/>
            <ac:picMk id="5" creationId="{ED599981-54D7-9822-3F51-353B6878CD11}"/>
          </ac:picMkLst>
        </pc:picChg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134443855" sldId="6065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854165897" sldId="6066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660357547" sldId="6067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05838885" sldId="6068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458581681" sldId="6069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291291275" sldId="6070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4291252052" sldId="6071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195786595" sldId="6073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914098780" sldId="6076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303310395" sldId="6077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4048352377" sldId="6078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3113067860" sldId="6079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3741783540" sldId="6080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2676733472" sldId="6081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2598992493" sldId="6082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2507419522" sldId="6083"/>
        </pc:sldMkLst>
      </pc:sldChg>
      <pc:sldChg chg="del">
        <pc:chgData name="Varnon, Christopher" userId="b2b9bb19-2c36-45ce-953b-865c8b800763" providerId="ADAL" clId="{0B2051DB-9C69-4975-B25B-96F86EB2E692}" dt="2025-11-14T02:16:35.827" v="1112" actId="2696"/>
        <pc:sldMkLst>
          <pc:docMk/>
          <pc:sldMk cId="3629031371" sldId="6084"/>
        </pc:sldMkLst>
      </pc:sldChg>
      <pc:sldChg chg="del">
        <pc:chgData name="Varnon, Christopher" userId="b2b9bb19-2c36-45ce-953b-865c8b800763" providerId="ADAL" clId="{0B2051DB-9C69-4975-B25B-96F86EB2E692}" dt="2025-11-14T02:18:38.728" v="1113" actId="2696"/>
        <pc:sldMkLst>
          <pc:docMk/>
          <pc:sldMk cId="3276395181" sldId="6085"/>
        </pc:sldMkLst>
      </pc:sldChg>
      <pc:sldChg chg="addSp delSp modSp add mod">
        <pc:chgData name="Varnon, Christopher" userId="b2b9bb19-2c36-45ce-953b-865c8b800763" providerId="ADAL" clId="{0B2051DB-9C69-4975-B25B-96F86EB2E692}" dt="2025-11-14T01:06:02.619" v="302" actId="1076"/>
        <pc:sldMkLst>
          <pc:docMk/>
          <pc:sldMk cId="2095003919" sldId="6086"/>
        </pc:sldMkLst>
        <pc:spChg chg="mod">
          <ac:chgData name="Varnon, Christopher" userId="b2b9bb19-2c36-45ce-953b-865c8b800763" providerId="ADAL" clId="{0B2051DB-9C69-4975-B25B-96F86EB2E692}" dt="2025-11-14T01:05:56.130" v="301" actId="20577"/>
          <ac:spMkLst>
            <pc:docMk/>
            <pc:sldMk cId="2095003919" sldId="6086"/>
            <ac:spMk id="2" creationId="{7BA2BD21-20F9-98E6-E333-027F458FC4A9}"/>
          </ac:spMkLst>
        </pc:spChg>
        <pc:spChg chg="mod">
          <ac:chgData name="Varnon, Christopher" userId="b2b9bb19-2c36-45ce-953b-865c8b800763" providerId="ADAL" clId="{0B2051DB-9C69-4975-B25B-96F86EB2E692}" dt="2025-11-14T01:05:19.790" v="279" actId="14100"/>
          <ac:spMkLst>
            <pc:docMk/>
            <pc:sldMk cId="2095003919" sldId="6086"/>
            <ac:spMk id="4" creationId="{EC309A16-6F16-37E6-7DC4-7678E4A53EE8}"/>
          </ac:spMkLst>
        </pc:spChg>
        <pc:picChg chg="del">
          <ac:chgData name="Varnon, Christopher" userId="b2b9bb19-2c36-45ce-953b-865c8b800763" providerId="ADAL" clId="{0B2051DB-9C69-4975-B25B-96F86EB2E692}" dt="2025-11-14T00:45:26.611" v="54" actId="478"/>
          <ac:picMkLst>
            <pc:docMk/>
            <pc:sldMk cId="2095003919" sldId="6086"/>
            <ac:picMk id="5" creationId="{4109C3EA-8129-DB92-B778-5B06AE1FDE58}"/>
          </ac:picMkLst>
        </pc:picChg>
        <pc:picChg chg="add mod ord">
          <ac:chgData name="Varnon, Christopher" userId="b2b9bb19-2c36-45ce-953b-865c8b800763" providerId="ADAL" clId="{0B2051DB-9C69-4975-B25B-96F86EB2E692}" dt="2025-11-14T00:57:00.548" v="81" actId="14100"/>
          <ac:picMkLst>
            <pc:docMk/>
            <pc:sldMk cId="2095003919" sldId="6086"/>
            <ac:picMk id="6" creationId="{63FD1708-B5F5-BE75-7BF5-10890F37BD4F}"/>
          </ac:picMkLst>
        </pc:picChg>
        <pc:picChg chg="add mod">
          <ac:chgData name="Varnon, Christopher" userId="b2b9bb19-2c36-45ce-953b-865c8b800763" providerId="ADAL" clId="{0B2051DB-9C69-4975-B25B-96F86EB2E692}" dt="2025-11-14T01:06:02.619" v="302" actId="1076"/>
          <ac:picMkLst>
            <pc:docMk/>
            <pc:sldMk cId="2095003919" sldId="6086"/>
            <ac:picMk id="8" creationId="{578C59C7-313E-B5F9-60CC-6F3F8CCBD35A}"/>
          </ac:picMkLst>
        </pc:picChg>
      </pc:sldChg>
      <pc:sldChg chg="addSp delSp modSp add mod modClrScheme chgLayout">
        <pc:chgData name="Varnon, Christopher" userId="b2b9bb19-2c36-45ce-953b-865c8b800763" providerId="ADAL" clId="{0B2051DB-9C69-4975-B25B-96F86EB2E692}" dt="2025-11-14T12:11:00.999" v="2753" actId="313"/>
        <pc:sldMkLst>
          <pc:docMk/>
          <pc:sldMk cId="90180829" sldId="6087"/>
        </pc:sldMkLst>
        <pc:spChg chg="mod">
          <ac:chgData name="Varnon, Christopher" userId="b2b9bb19-2c36-45ce-953b-865c8b800763" providerId="ADAL" clId="{0B2051DB-9C69-4975-B25B-96F86EB2E692}" dt="2025-11-14T01:39:58.906" v="347" actId="26606"/>
          <ac:spMkLst>
            <pc:docMk/>
            <pc:sldMk cId="90180829" sldId="6087"/>
            <ac:spMk id="2" creationId="{77C33B0A-E9F9-AAAE-1E52-A595BE46BCF4}"/>
          </ac:spMkLst>
        </pc:spChg>
        <pc:spChg chg="mod">
          <ac:chgData name="Varnon, Christopher" userId="b2b9bb19-2c36-45ce-953b-865c8b800763" providerId="ADAL" clId="{0B2051DB-9C69-4975-B25B-96F86EB2E692}" dt="2025-11-14T12:11:00.999" v="2753" actId="313"/>
          <ac:spMkLst>
            <pc:docMk/>
            <pc:sldMk cId="90180829" sldId="6087"/>
            <ac:spMk id="4" creationId="{0E82F3F2-E569-7F91-305E-32D5ACD8E1FA}"/>
          </ac:spMkLst>
        </pc:spChg>
        <pc:spChg chg="add del mod">
          <ac:chgData name="Varnon, Christopher" userId="b2b9bb19-2c36-45ce-953b-865c8b800763" providerId="ADAL" clId="{0B2051DB-9C69-4975-B25B-96F86EB2E692}" dt="2025-11-14T01:40:48.639" v="357" actId="478"/>
          <ac:spMkLst>
            <pc:docMk/>
            <pc:sldMk cId="90180829" sldId="6087"/>
            <ac:spMk id="7" creationId="{79FDE7E7-9B41-3E59-28EB-7A2F54F218C3}"/>
          </ac:spMkLst>
        </pc:spChg>
        <pc:picChg chg="del">
          <ac:chgData name="Varnon, Christopher" userId="b2b9bb19-2c36-45ce-953b-865c8b800763" providerId="ADAL" clId="{0B2051DB-9C69-4975-B25B-96F86EB2E692}" dt="2025-11-14T01:39:52.562" v="344" actId="478"/>
          <ac:picMkLst>
            <pc:docMk/>
            <pc:sldMk cId="90180829" sldId="6087"/>
            <ac:picMk id="5" creationId="{A5934475-8EA6-9BAE-B0E5-6529934B7A86}"/>
          </ac:picMkLst>
        </pc:picChg>
        <pc:picChg chg="add mod">
          <ac:chgData name="Varnon, Christopher" userId="b2b9bb19-2c36-45ce-953b-865c8b800763" providerId="ADAL" clId="{0B2051DB-9C69-4975-B25B-96F86EB2E692}" dt="2025-11-14T01:43:43.814" v="358" actId="14826"/>
          <ac:picMkLst>
            <pc:docMk/>
            <pc:sldMk cId="90180829" sldId="6087"/>
            <ac:picMk id="6" creationId="{23FB8829-4CD2-9C7F-5B83-16FC7CAE154B}"/>
          </ac:picMkLst>
        </pc:picChg>
      </pc:sldChg>
      <pc:sldChg chg="modSp add mod ord modNotesTx">
        <pc:chgData name="Varnon, Christopher" userId="b2b9bb19-2c36-45ce-953b-865c8b800763" providerId="ADAL" clId="{0B2051DB-9C69-4975-B25B-96F86EB2E692}" dt="2025-11-14T12:19:41.329" v="2772" actId="20577"/>
        <pc:sldMkLst>
          <pc:docMk/>
          <pc:sldMk cId="538537514" sldId="6088"/>
        </pc:sldMkLst>
        <pc:spChg chg="mod">
          <ac:chgData name="Varnon, Christopher" userId="b2b9bb19-2c36-45ce-953b-865c8b800763" providerId="ADAL" clId="{0B2051DB-9C69-4975-B25B-96F86EB2E692}" dt="2025-11-14T02:04:29.255" v="908" actId="20577"/>
          <ac:spMkLst>
            <pc:docMk/>
            <pc:sldMk cId="538537514" sldId="6088"/>
            <ac:spMk id="2" creationId="{C3FACF11-9F0C-987A-EB3F-B20990C5BCF3}"/>
          </ac:spMkLst>
        </pc:spChg>
        <pc:spChg chg="mod">
          <ac:chgData name="Varnon, Christopher" userId="b2b9bb19-2c36-45ce-953b-865c8b800763" providerId="ADAL" clId="{0B2051DB-9C69-4975-B25B-96F86EB2E692}" dt="2025-11-14T12:19:41.329" v="2772" actId="20577"/>
          <ac:spMkLst>
            <pc:docMk/>
            <pc:sldMk cId="538537514" sldId="6088"/>
            <ac:spMk id="3" creationId="{7B82788A-3F26-929D-2F0D-25D7357E4DF3}"/>
          </ac:spMkLst>
        </pc:spChg>
        <pc:picChg chg="mod">
          <ac:chgData name="Varnon, Christopher" userId="b2b9bb19-2c36-45ce-953b-865c8b800763" providerId="ADAL" clId="{0B2051DB-9C69-4975-B25B-96F86EB2E692}" dt="2025-11-14T02:06:00.361" v="1014" actId="14826"/>
          <ac:picMkLst>
            <pc:docMk/>
            <pc:sldMk cId="538537514" sldId="6088"/>
            <ac:picMk id="6" creationId="{52824808-2669-E701-F96B-EBD2CF5532A0}"/>
          </ac:picMkLst>
        </pc:picChg>
      </pc:sldChg>
      <pc:sldChg chg="modSp new del mod">
        <pc:chgData name="Varnon, Christopher" userId="b2b9bb19-2c36-45ce-953b-865c8b800763" providerId="ADAL" clId="{0B2051DB-9C69-4975-B25B-96F86EB2E692}" dt="2025-11-14T02:04:16.766" v="883" actId="2696"/>
        <pc:sldMkLst>
          <pc:docMk/>
          <pc:sldMk cId="1699931101" sldId="6088"/>
        </pc:sldMkLst>
        <pc:spChg chg="mod">
          <ac:chgData name="Varnon, Christopher" userId="b2b9bb19-2c36-45ce-953b-865c8b800763" providerId="ADAL" clId="{0B2051DB-9C69-4975-B25B-96F86EB2E692}" dt="2025-11-14T02:02:39.125" v="705" actId="14100"/>
          <ac:spMkLst>
            <pc:docMk/>
            <pc:sldMk cId="1699931101" sldId="6088"/>
            <ac:spMk id="2" creationId="{06A1D8A7-C63C-5605-282B-5FF6AEEC57BA}"/>
          </ac:spMkLst>
        </pc:spChg>
        <pc:spChg chg="mod">
          <ac:chgData name="Varnon, Christopher" userId="b2b9bb19-2c36-45ce-953b-865c8b800763" providerId="ADAL" clId="{0B2051DB-9C69-4975-B25B-96F86EB2E692}" dt="2025-11-14T02:03:32.153" v="882" actId="20577"/>
          <ac:spMkLst>
            <pc:docMk/>
            <pc:sldMk cId="1699931101" sldId="6088"/>
            <ac:spMk id="4" creationId="{ED580FC1-82B8-3635-C140-C78D9376BE58}"/>
          </ac:spMkLst>
        </pc:spChg>
      </pc:sldChg>
      <pc:sldChg chg="new del">
        <pc:chgData name="Varnon, Christopher" userId="b2b9bb19-2c36-45ce-953b-865c8b800763" providerId="ADAL" clId="{0B2051DB-9C69-4975-B25B-96F86EB2E692}" dt="2025-11-14T02:36:34.168" v="1208" actId="2696"/>
        <pc:sldMkLst>
          <pc:docMk/>
          <pc:sldMk cId="1587048626" sldId="6089"/>
        </pc:sldMkLst>
      </pc:sldChg>
      <pc:sldChg chg="addSp delSp modSp new mod ord">
        <pc:chgData name="Varnon, Christopher" userId="b2b9bb19-2c36-45ce-953b-865c8b800763" providerId="ADAL" clId="{0B2051DB-9C69-4975-B25B-96F86EB2E692}" dt="2025-11-14T02:41:02.586" v="1587"/>
        <pc:sldMkLst>
          <pc:docMk/>
          <pc:sldMk cId="3102327818" sldId="6089"/>
        </pc:sldMkLst>
        <pc:spChg chg="mod">
          <ac:chgData name="Varnon, Christopher" userId="b2b9bb19-2c36-45ce-953b-865c8b800763" providerId="ADAL" clId="{0B2051DB-9C69-4975-B25B-96F86EB2E692}" dt="2025-11-14T02:36:51.516" v="1245" actId="20577"/>
          <ac:spMkLst>
            <pc:docMk/>
            <pc:sldMk cId="3102327818" sldId="6089"/>
            <ac:spMk id="2" creationId="{B5B0095F-9ABE-3B76-F9F0-E18A2F721A61}"/>
          </ac:spMkLst>
        </pc:spChg>
        <pc:spChg chg="del">
          <ac:chgData name="Varnon, Christopher" userId="b2b9bb19-2c36-45ce-953b-865c8b800763" providerId="ADAL" clId="{0B2051DB-9C69-4975-B25B-96F86EB2E692}" dt="2025-11-14T02:38:21.153" v="1246" actId="478"/>
          <ac:spMkLst>
            <pc:docMk/>
            <pc:sldMk cId="3102327818" sldId="6089"/>
            <ac:spMk id="3" creationId="{7686E3D7-C97A-A6C9-28EA-17B874F964FC}"/>
          </ac:spMkLst>
        </pc:spChg>
        <pc:spChg chg="mod">
          <ac:chgData name="Varnon, Christopher" userId="b2b9bb19-2c36-45ce-953b-865c8b800763" providerId="ADAL" clId="{0B2051DB-9C69-4975-B25B-96F86EB2E692}" dt="2025-11-14T02:40:46.240" v="1584" actId="20577"/>
          <ac:spMkLst>
            <pc:docMk/>
            <pc:sldMk cId="3102327818" sldId="6089"/>
            <ac:spMk id="4" creationId="{70AFD7AE-9D02-116D-121A-43BA241E48BC}"/>
          </ac:spMkLst>
        </pc:spChg>
        <pc:picChg chg="add mod">
          <ac:chgData name="Varnon, Christopher" userId="b2b9bb19-2c36-45ce-953b-865c8b800763" providerId="ADAL" clId="{0B2051DB-9C69-4975-B25B-96F86EB2E692}" dt="2025-11-14T02:40:57.462" v="1585" actId="1076"/>
          <ac:picMkLst>
            <pc:docMk/>
            <pc:sldMk cId="3102327818" sldId="6089"/>
            <ac:picMk id="6" creationId="{E4D7E5F2-8BD5-E582-7338-D92E36377EA2}"/>
          </ac:picMkLst>
        </pc:picChg>
      </pc:sldChg>
      <pc:sldChg chg="modSp mod">
        <pc:chgData name="Varnon, Christopher" userId="b2b9bb19-2c36-45ce-953b-865c8b800763" providerId="ADAL" clId="{0B2051DB-9C69-4975-B25B-96F86EB2E692}" dt="2025-11-14T03:46:48.241" v="2729" actId="6549"/>
        <pc:sldMkLst>
          <pc:docMk/>
          <pc:sldMk cId="2620867048" sldId="6090"/>
        </pc:sldMkLst>
        <pc:spChg chg="mod">
          <ac:chgData name="Varnon, Christopher" userId="b2b9bb19-2c36-45ce-953b-865c8b800763" providerId="ADAL" clId="{0B2051DB-9C69-4975-B25B-96F86EB2E692}" dt="2025-11-14T03:46:48.241" v="2729" actId="6549"/>
          <ac:spMkLst>
            <pc:docMk/>
            <pc:sldMk cId="2620867048" sldId="6090"/>
            <ac:spMk id="5" creationId="{933AB293-4AD6-3442-0F84-21F2B0557E12}"/>
          </ac:spMkLst>
        </pc:spChg>
      </pc:sldChg>
      <pc:sldChg chg="modSp new mod">
        <pc:chgData name="Varnon, Christopher" userId="b2b9bb19-2c36-45ce-953b-865c8b800763" providerId="ADAL" clId="{0B2051DB-9C69-4975-B25B-96F86EB2E692}" dt="2025-11-14T03:42:48.199" v="2721" actId="20577"/>
        <pc:sldMkLst>
          <pc:docMk/>
          <pc:sldMk cId="2219436725" sldId="6091"/>
        </pc:sldMkLst>
        <pc:spChg chg="mod">
          <ac:chgData name="Varnon, Christopher" userId="b2b9bb19-2c36-45ce-953b-865c8b800763" providerId="ADAL" clId="{0B2051DB-9C69-4975-B25B-96F86EB2E692}" dt="2025-11-14T03:35:12.816" v="2446" actId="20577"/>
          <ac:spMkLst>
            <pc:docMk/>
            <pc:sldMk cId="2219436725" sldId="6091"/>
            <ac:spMk id="2" creationId="{2343A67D-6CF3-5898-42B7-CC94266CD290}"/>
          </ac:spMkLst>
        </pc:spChg>
        <pc:spChg chg="mod">
          <ac:chgData name="Varnon, Christopher" userId="b2b9bb19-2c36-45ce-953b-865c8b800763" providerId="ADAL" clId="{0B2051DB-9C69-4975-B25B-96F86EB2E692}" dt="2025-11-14T03:42:48.199" v="2721" actId="20577"/>
          <ac:spMkLst>
            <pc:docMk/>
            <pc:sldMk cId="2219436725" sldId="6091"/>
            <ac:spMk id="3" creationId="{5BDD8042-7133-3B5C-5D42-264838410077}"/>
          </ac:spMkLst>
        </pc:spChg>
      </pc:sldChg>
      <pc:sldMasterChg chg="delSldLayout">
        <pc:chgData name="Varnon, Christopher" userId="b2b9bb19-2c36-45ce-953b-865c8b800763" providerId="ADAL" clId="{0B2051DB-9C69-4975-B25B-96F86EB2E692}" dt="2025-11-14T02:16:35.827" v="1112" actId="2696"/>
        <pc:sldMasterMkLst>
          <pc:docMk/>
          <pc:sldMasterMk cId="426034475" sldId="2147483648"/>
        </pc:sldMasterMkLst>
        <pc:sldLayoutChg chg="del">
          <pc:chgData name="Varnon, Christopher" userId="b2b9bb19-2c36-45ce-953b-865c8b800763" providerId="ADAL" clId="{0B2051DB-9C69-4975-B25B-96F86EB2E692}" dt="2025-11-14T02:16:35.827" v="1112" actId="2696"/>
          <pc:sldLayoutMkLst>
            <pc:docMk/>
            <pc:sldMasterMk cId="426034475" sldId="2147483648"/>
            <pc:sldLayoutMk cId="4199956774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4648177-B6EE-4684-B1A1-24CAC617BA38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150568F-22F9-4C1F-BC67-6802D9A18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22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Keeper of the Plains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0568F-22F9-4C1F-BC67-6802D9A18C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0568F-22F9-4C1F-BC67-6802D9A18C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4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41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706C064B-9239-4A0B-87C2-791BD3FD0908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10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161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2-3 mg/L 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0568F-22F9-4C1F-BC67-6802D9A18C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9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19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0B054-75BC-4902-830E-E9EE053FC9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6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A55487C-5CF4-474A-8FBF-46B475A1A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E13FF5-71BC-4CBB-8B4A-3CA10A361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96" y="1898513"/>
            <a:ext cx="8033886" cy="2387600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2D6EC-F5DD-4688-AB3B-26EF0D917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996" y="1401273"/>
            <a:ext cx="9144000" cy="527835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rgbClr val="00527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ABE6A7-A2F8-4D29-B0CE-6A6845A71A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3680" y="5960178"/>
            <a:ext cx="1410481" cy="587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D2384167-0052-4816-8312-893502F837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50" y="107950"/>
            <a:ext cx="2762250" cy="12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9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A55487C-5CF4-474A-8FBF-46B475A1A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E13FF5-71BC-4CBB-8B4A-3CA10A361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96" y="1638163"/>
            <a:ext cx="8033886" cy="2387600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2D6EC-F5DD-4688-AB3B-26EF0D917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596" y="1020273"/>
            <a:ext cx="9144000" cy="527835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rgbClr val="39688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808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5B41-5269-47A0-8799-20CFF9B5F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7239-DA2C-449E-9455-24F7DBA28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9F4F5-D514-4AF4-BE3A-1A920697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3C69-0789-4610-842E-7EB1CE9D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9BF3-6A1C-4C5A-B893-332E773F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9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35ED38B-4CD4-4327-A632-F4369CC83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EFD935-93A9-44CB-9C7E-002CBB65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44" y="12381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76F1B-4926-43DE-A36C-A15479DAC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5244" y="41178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9688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274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00BF-ED49-4F3A-ABAF-DA006770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3CF80-275B-4997-949D-40BF25ED6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368" y="1825625"/>
            <a:ext cx="559143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8297F-1629-4DDA-99B0-6D2944099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161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59D0F-B2C7-4E02-9F5F-4A9A25A5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08466-C018-45EE-A94D-C3D75642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06B22-F443-4BE3-B2DC-4324FBDF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6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1D0F-BEAD-4020-A896-9C0FF12F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68" y="1681163"/>
            <a:ext cx="55692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3ADFC-C9B4-4D7F-A2DF-9E2C726B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1614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E6FDC-364D-4D1F-B0CD-9D606C2FF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999CF0-F2B1-4FD6-A189-C49540E2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A1E04-411B-4C26-9384-2858E5FC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75576E-0D50-422A-B1AC-845A8A8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DA42DE4-D7AE-4298-A622-D81C43FFA49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8368" y="2594919"/>
            <a:ext cx="5591432" cy="3582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6CE157-FFE7-4F69-A0DF-A4BB8626C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4919"/>
            <a:ext cx="5616146" cy="3582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79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A831399-C015-4645-845F-3A609724D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C9365C-FBFA-4DB7-8343-C613580B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243C8-6B8C-4901-B053-F0F84A43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23D1D-F669-4686-B0F1-1AE28AA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C6967-1F09-4874-95BB-046E1F82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49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2D4B59-1322-435F-99FF-93EE9056F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6E7B1-4412-4DA8-A80B-7029F07A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1EF33-3087-4E4A-AB33-FE589734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09E1E-88A8-496D-97A0-0F868FE6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6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518DD88-8E4A-463B-8E1F-644AD53A0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2C2E1-FE07-4C87-8DDC-9D42C99B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457200"/>
            <a:ext cx="434365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D54D4-3B82-4F2C-BD71-1DEAE8E2A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2770" y="202131"/>
            <a:ext cx="6689558" cy="6160168"/>
          </a:xfrm>
        </p:spPr>
        <p:txBody>
          <a:bodyPr/>
          <a:lstStyle>
            <a:lvl1pPr marL="0" indent="0">
              <a:buNone/>
              <a:defRPr sz="3200">
                <a:solidFill>
                  <a:srgbClr val="39688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847E8-BBF0-4EAA-9731-2439890A2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68" y="2175308"/>
            <a:ext cx="4343657" cy="4317567"/>
          </a:xfrm>
        </p:spPr>
        <p:txBody>
          <a:bodyPr/>
          <a:lstStyle>
            <a:lvl1pPr marL="182880" indent="-18288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 marL="640080" indent="-182880"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2pPr>
            <a:lvl3pPr marL="1005840" indent="-182880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371600" indent="-182880"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4pPr>
            <a:lvl5pPr marL="1828800" indent="-182880"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55C95-BF4B-4D6A-B7D9-3226E9C5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F96F8-6B2E-4CFD-8EEC-8F4E138E5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DADC0-FD17-4B63-855E-A2D74B66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0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5B41-5269-47A0-8799-20CFF9B5F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7239-DA2C-449E-9455-24F7DBA28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9F4F5-D514-4AF4-BE3A-1A920697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3C69-0789-4610-842E-7EB1CE9D9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9BF3-6A1C-4C5A-B893-332E773F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696FB5B1-3729-42CF-9A92-0A94FE8902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EFD935-93A9-44CB-9C7E-002CBB65C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44" y="123810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76F1B-4926-43DE-A36C-A15479DAC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5244" y="411782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75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00BF-ED49-4F3A-ABAF-DA006770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3CF80-275B-4997-949D-40BF25ED6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368" y="1825625"/>
            <a:ext cx="559143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8297F-1629-4DDA-99B0-6D2944099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161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59D0F-B2C7-4E02-9F5F-4A9A25A5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08466-C018-45EE-A94D-C3D75642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06B22-F443-4BE3-B2DC-4324FBDF1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2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1D0F-BEAD-4020-A896-9C0FF12F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68" y="1681163"/>
            <a:ext cx="556920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3ADFC-C9B4-4D7F-A2DF-9E2C726B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1614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E6FDC-364D-4D1F-B0CD-9D606C2FF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999CF0-F2B1-4FD6-A189-C49540E2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A1E04-411B-4C26-9384-2858E5FCA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575576E-0D50-422A-B1AC-845A8A8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DA42DE4-D7AE-4298-A622-D81C43FFA49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8368" y="2594919"/>
            <a:ext cx="5591432" cy="3582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6CE157-FFE7-4F69-A0DF-A4BB8626C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4919"/>
            <a:ext cx="5616146" cy="3582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70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F006845-E891-4027-B918-E3891631C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C9365C-FBFA-4DB7-8343-C613580B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243C8-6B8C-4901-B053-F0F84A43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823D1D-F669-4686-B0F1-1AE28AA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C6967-1F09-4874-95BB-046E1F82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3A34865-5FE0-44AD-A891-6AECEA926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6E7B1-4412-4DA8-A80B-7029F07A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1EF33-3087-4E4A-AB33-FE589734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09E1E-88A8-496D-97A0-0F868FE6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79F40FA-B9F4-46F9-8614-6C5657BFE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32C2E1-FE07-4C87-8DDC-9D42C99B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457200"/>
            <a:ext cx="434365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D54D4-3B82-4F2C-BD71-1DEAE8E2A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2770" y="202131"/>
            <a:ext cx="6689558" cy="616016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847E8-BBF0-4EAA-9731-2439890A2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68" y="2175308"/>
            <a:ext cx="4343657" cy="4317567"/>
          </a:xfrm>
        </p:spPr>
        <p:txBody>
          <a:bodyPr/>
          <a:lstStyle>
            <a:lvl1pPr marL="182880" indent="-182880">
              <a:buFont typeface="Wingdings" panose="05000000000000000000" pitchFamily="2" charset="2"/>
              <a:buChar char="§"/>
              <a:defRPr sz="2000">
                <a:solidFill>
                  <a:srgbClr val="396883"/>
                </a:solidFill>
              </a:defRPr>
            </a:lvl1pPr>
            <a:lvl2pPr marL="640080" indent="-182880">
              <a:buFont typeface="Wingdings" panose="05000000000000000000" pitchFamily="2" charset="2"/>
              <a:buChar char="§"/>
              <a:defRPr sz="1800">
                <a:solidFill>
                  <a:srgbClr val="396883"/>
                </a:solidFill>
              </a:defRPr>
            </a:lvl2pPr>
            <a:lvl3pPr marL="1005840" indent="-182880">
              <a:buFont typeface="Wingdings" panose="05000000000000000000" pitchFamily="2" charset="2"/>
              <a:buChar char="§"/>
              <a:defRPr sz="1600">
                <a:solidFill>
                  <a:srgbClr val="396883"/>
                </a:solidFill>
              </a:defRPr>
            </a:lvl3pPr>
            <a:lvl4pPr marL="1371600" indent="-182880">
              <a:buFont typeface="Wingdings" panose="05000000000000000000" pitchFamily="2" charset="2"/>
              <a:buChar char="§"/>
              <a:defRPr sz="1400">
                <a:solidFill>
                  <a:srgbClr val="396883"/>
                </a:solidFill>
              </a:defRPr>
            </a:lvl4pPr>
            <a:lvl5pPr marL="1828800" indent="-182880">
              <a:buFont typeface="Wingdings" panose="05000000000000000000" pitchFamily="2" charset="2"/>
              <a:buChar char="§"/>
              <a:defRPr sz="1200">
                <a:solidFill>
                  <a:srgbClr val="396883"/>
                </a:solidFill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55C95-BF4B-4D6A-B7D9-3226E9C5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B2912-E2A0-4F6B-8892-EC0BB0D34ED5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F96F8-6B2E-4CFD-8EEC-8F4E138E5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DADC0-FD17-4B63-855E-A2D74B66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2631-16F4-4C4F-93D5-04241C79C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4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70B81E-3D37-4A08-BB89-8D9ED8B6745E}"/>
              </a:ext>
            </a:extLst>
          </p:cNvPr>
          <p:cNvSpPr/>
          <p:nvPr userDrawn="1"/>
        </p:nvSpPr>
        <p:spPr>
          <a:xfrm>
            <a:off x="0" y="1"/>
            <a:ext cx="4148933" cy="6858000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0" rIns="0" bIns="0" rtlCol="0" anchor="b">
            <a:normAutofit/>
          </a:bodyPr>
          <a:lstStyle/>
          <a:p>
            <a:pPr lvl="0" indent="0" algn="ctr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</a:pPr>
            <a:endParaRPr lang="en-US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E5BF4-9311-99F5-FB56-2C1D6B8007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0516" y="228600"/>
            <a:ext cx="8041484" cy="6629400"/>
          </a:xfrm>
          <a:noFill/>
        </p:spPr>
        <p:txBody>
          <a:bodyPr wrap="square" lIns="228600" tIns="228600" rIns="91440" bIns="228600" rtlCol="0" anchor="t" anchorCtr="0">
            <a:normAutofit/>
          </a:bodyPr>
          <a:lstStyle>
            <a:lvl1pPr marL="0" indent="0">
              <a:buNone/>
              <a:defRPr kumimoji="0" lang="en-US" b="0" i="0" u="none" strike="noStrike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</a:defRPr>
            </a:lvl1pPr>
            <a:lvl2pPr marL="346075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39725" marR="0" lvl="0" indent="-339725" fontAlgn="auto">
              <a:buClrTx/>
              <a:buSzPct val="50000"/>
              <a:tabLst/>
            </a:pPr>
            <a:r>
              <a:rPr lang="en-US"/>
              <a:t>Click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5AA94-AE64-FC6F-B66F-3D0826D0C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94" y="228600"/>
            <a:ext cx="3693319" cy="696729"/>
          </a:xfrm>
        </p:spPr>
        <p:txBody>
          <a:bodyPr wrap="square" lIns="0" tIns="182880" rIns="228600" bIns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>
              <a:spcAft>
                <a:spcPts val="3000"/>
              </a:spcAft>
            </a:pPr>
            <a:r>
              <a:rPr lang="en-US"/>
              <a:t>Thank You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E8E6C-792B-80FC-324D-462EB717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7DCE-0D63-44E6-93AA-14E9B643FA66}" type="datetime1">
              <a:rPr lang="en-US" smtClean="0"/>
              <a:t>11/14/2025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383AC-BAC7-EF96-6075-68B9FF80653A}"/>
              </a:ext>
            </a:extLst>
          </p:cNvPr>
          <p:cNvSpPr/>
          <p:nvPr userDrawn="1"/>
        </p:nvSpPr>
        <p:spPr>
          <a:xfrm>
            <a:off x="457197" y="0"/>
            <a:ext cx="441308" cy="233126"/>
          </a:xfrm>
          <a:prstGeom prst="rect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BD7C462-E50A-DF65-E4AB-4E5498AAB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3013" y="6629401"/>
            <a:ext cx="5190274" cy="227862"/>
          </a:xfrm>
        </p:spPr>
        <p:txBody>
          <a:bodyPr vert="horz" lIns="228600" tIns="45720" rIns="0" bIns="45720" rtlCol="0" anchor="ctr"/>
          <a:lstStyle>
            <a:lvl1pPr algn="r">
              <a:defRPr lang="en-US" dirty="0"/>
            </a:lvl1pPr>
          </a:lstStyle>
          <a:p>
            <a:r>
              <a:rPr lang="en-US"/>
              <a:t>Texas Water 2023  ⦿  Houston, TX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6FBE1F8-62B3-5253-CDD9-834039D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7CCA6782-EF6C-4191-B24C-3C7961CF63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86E5188-6073-499B-8487-D5547249BE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97" y="1281113"/>
            <a:ext cx="3703637" cy="36941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Speaker 1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64AC842-5C71-90D0-8E02-8A025B3360C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56652" y="6172199"/>
            <a:ext cx="1035628" cy="457200"/>
            <a:chOff x="1149" y="972"/>
            <a:chExt cx="5382" cy="2376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658FEDC-5C41-FCD2-BC33-639B3FDB4A9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49" y="972"/>
              <a:ext cx="5382" cy="2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ED05CAB-9E5A-E436-9D6D-020F1C37FF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" y="972"/>
              <a:ext cx="1079" cy="1173"/>
            </a:xfrm>
            <a:custGeom>
              <a:avLst/>
              <a:gdLst>
                <a:gd name="T0" fmla="*/ 1067 w 1079"/>
                <a:gd name="T1" fmla="*/ 392 h 1173"/>
                <a:gd name="T2" fmla="*/ 1025 w 1079"/>
                <a:gd name="T3" fmla="*/ 256 h 1173"/>
                <a:gd name="T4" fmla="*/ 955 w 1079"/>
                <a:gd name="T5" fmla="*/ 146 h 1173"/>
                <a:gd name="T6" fmla="*/ 855 w 1079"/>
                <a:gd name="T7" fmla="*/ 66 h 1173"/>
                <a:gd name="T8" fmla="*/ 727 w 1079"/>
                <a:gd name="T9" fmla="*/ 16 h 1173"/>
                <a:gd name="T10" fmla="*/ 568 w 1079"/>
                <a:gd name="T11" fmla="*/ 0 h 1173"/>
                <a:gd name="T12" fmla="*/ 504 w 1079"/>
                <a:gd name="T13" fmla="*/ 2 h 1173"/>
                <a:gd name="T14" fmla="*/ 414 w 1079"/>
                <a:gd name="T15" fmla="*/ 16 h 1173"/>
                <a:gd name="T16" fmla="*/ 332 w 1079"/>
                <a:gd name="T17" fmla="*/ 42 h 1173"/>
                <a:gd name="T18" fmla="*/ 258 w 1079"/>
                <a:gd name="T19" fmla="*/ 78 h 1173"/>
                <a:gd name="T20" fmla="*/ 192 w 1079"/>
                <a:gd name="T21" fmla="*/ 124 h 1173"/>
                <a:gd name="T22" fmla="*/ 136 w 1079"/>
                <a:gd name="T23" fmla="*/ 180 h 1173"/>
                <a:gd name="T24" fmla="*/ 88 w 1079"/>
                <a:gd name="T25" fmla="*/ 244 h 1173"/>
                <a:gd name="T26" fmla="*/ 50 w 1079"/>
                <a:gd name="T27" fmla="*/ 318 h 1173"/>
                <a:gd name="T28" fmla="*/ 22 w 1079"/>
                <a:gd name="T29" fmla="*/ 400 h 1173"/>
                <a:gd name="T30" fmla="*/ 6 w 1079"/>
                <a:gd name="T31" fmla="*/ 490 h 1173"/>
                <a:gd name="T32" fmla="*/ 0 w 1079"/>
                <a:gd name="T33" fmla="*/ 586 h 1173"/>
                <a:gd name="T34" fmla="*/ 2 w 1079"/>
                <a:gd name="T35" fmla="*/ 647 h 1173"/>
                <a:gd name="T36" fmla="*/ 14 w 1079"/>
                <a:gd name="T37" fmla="*/ 735 h 1173"/>
                <a:gd name="T38" fmla="*/ 38 w 1079"/>
                <a:gd name="T39" fmla="*/ 817 h 1173"/>
                <a:gd name="T40" fmla="*/ 70 w 1079"/>
                <a:gd name="T41" fmla="*/ 893 h 1173"/>
                <a:gd name="T42" fmla="*/ 114 w 1079"/>
                <a:gd name="T43" fmla="*/ 961 h 1173"/>
                <a:gd name="T44" fmla="*/ 166 w 1079"/>
                <a:gd name="T45" fmla="*/ 1023 h 1173"/>
                <a:gd name="T46" fmla="*/ 228 w 1079"/>
                <a:gd name="T47" fmla="*/ 1075 h 1173"/>
                <a:gd name="T48" fmla="*/ 300 w 1079"/>
                <a:gd name="T49" fmla="*/ 1115 h 1173"/>
                <a:gd name="T50" fmla="*/ 380 w 1079"/>
                <a:gd name="T51" fmla="*/ 1147 h 1173"/>
                <a:gd name="T52" fmla="*/ 470 w 1079"/>
                <a:gd name="T53" fmla="*/ 1165 h 1173"/>
                <a:gd name="T54" fmla="*/ 568 w 1079"/>
                <a:gd name="T55" fmla="*/ 1173 h 1173"/>
                <a:gd name="T56" fmla="*/ 626 w 1079"/>
                <a:gd name="T57" fmla="*/ 1169 h 1173"/>
                <a:gd name="T58" fmla="*/ 711 w 1079"/>
                <a:gd name="T59" fmla="*/ 1155 h 1173"/>
                <a:gd name="T60" fmla="*/ 787 w 1079"/>
                <a:gd name="T61" fmla="*/ 1131 h 1173"/>
                <a:gd name="T62" fmla="*/ 853 w 1079"/>
                <a:gd name="T63" fmla="*/ 1097 h 1173"/>
                <a:gd name="T64" fmla="*/ 911 w 1079"/>
                <a:gd name="T65" fmla="*/ 1055 h 1173"/>
                <a:gd name="T66" fmla="*/ 1003 w 1079"/>
                <a:gd name="T67" fmla="*/ 953 h 1173"/>
                <a:gd name="T68" fmla="*/ 1061 w 1079"/>
                <a:gd name="T69" fmla="*/ 833 h 1173"/>
                <a:gd name="T70" fmla="*/ 1079 w 1079"/>
                <a:gd name="T71" fmla="*/ 707 h 1173"/>
                <a:gd name="T72" fmla="*/ 731 w 1079"/>
                <a:gd name="T73" fmla="*/ 745 h 1173"/>
                <a:gd name="T74" fmla="*/ 705 w 1079"/>
                <a:gd name="T75" fmla="*/ 813 h 1173"/>
                <a:gd name="T76" fmla="*/ 675 w 1079"/>
                <a:gd name="T77" fmla="*/ 851 h 1173"/>
                <a:gd name="T78" fmla="*/ 632 w 1079"/>
                <a:gd name="T79" fmla="*/ 879 h 1173"/>
                <a:gd name="T80" fmla="*/ 578 w 1079"/>
                <a:gd name="T81" fmla="*/ 893 h 1173"/>
                <a:gd name="T82" fmla="*/ 528 w 1079"/>
                <a:gd name="T83" fmla="*/ 891 h 1173"/>
                <a:gd name="T84" fmla="*/ 456 w 1079"/>
                <a:gd name="T85" fmla="*/ 867 h 1173"/>
                <a:gd name="T86" fmla="*/ 404 w 1079"/>
                <a:gd name="T87" fmla="*/ 817 h 1173"/>
                <a:gd name="T88" fmla="*/ 370 w 1079"/>
                <a:gd name="T89" fmla="*/ 749 h 1173"/>
                <a:gd name="T90" fmla="*/ 350 w 1079"/>
                <a:gd name="T91" fmla="*/ 671 h 1173"/>
                <a:gd name="T92" fmla="*/ 344 w 1079"/>
                <a:gd name="T93" fmla="*/ 586 h 1173"/>
                <a:gd name="T94" fmla="*/ 346 w 1079"/>
                <a:gd name="T95" fmla="*/ 528 h 1173"/>
                <a:gd name="T96" fmla="*/ 362 w 1079"/>
                <a:gd name="T97" fmla="*/ 448 h 1173"/>
                <a:gd name="T98" fmla="*/ 390 w 1079"/>
                <a:gd name="T99" fmla="*/ 376 h 1173"/>
                <a:gd name="T100" fmla="*/ 436 w 1079"/>
                <a:gd name="T101" fmla="*/ 320 h 1173"/>
                <a:gd name="T102" fmla="*/ 502 w 1079"/>
                <a:gd name="T103" fmla="*/ 286 h 1173"/>
                <a:gd name="T104" fmla="*/ 558 w 1079"/>
                <a:gd name="T105" fmla="*/ 278 h 1173"/>
                <a:gd name="T106" fmla="*/ 626 w 1079"/>
                <a:gd name="T107" fmla="*/ 290 h 1173"/>
                <a:gd name="T108" fmla="*/ 677 w 1079"/>
                <a:gd name="T109" fmla="*/ 320 h 1173"/>
                <a:gd name="T110" fmla="*/ 709 w 1079"/>
                <a:gd name="T111" fmla="*/ 358 h 1173"/>
                <a:gd name="T112" fmla="*/ 735 w 1079"/>
                <a:gd name="T113" fmla="*/ 424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9" h="1173">
                  <a:moveTo>
                    <a:pt x="1075" y="442"/>
                  </a:moveTo>
                  <a:lnTo>
                    <a:pt x="1075" y="442"/>
                  </a:lnTo>
                  <a:lnTo>
                    <a:pt x="1067" y="392"/>
                  </a:lnTo>
                  <a:lnTo>
                    <a:pt x="1057" y="344"/>
                  </a:lnTo>
                  <a:lnTo>
                    <a:pt x="1043" y="298"/>
                  </a:lnTo>
                  <a:lnTo>
                    <a:pt x="1025" y="256"/>
                  </a:lnTo>
                  <a:lnTo>
                    <a:pt x="1005" y="216"/>
                  </a:lnTo>
                  <a:lnTo>
                    <a:pt x="983" y="180"/>
                  </a:lnTo>
                  <a:lnTo>
                    <a:pt x="955" y="146"/>
                  </a:lnTo>
                  <a:lnTo>
                    <a:pt x="925" y="116"/>
                  </a:lnTo>
                  <a:lnTo>
                    <a:pt x="891" y="90"/>
                  </a:lnTo>
                  <a:lnTo>
                    <a:pt x="855" y="66"/>
                  </a:lnTo>
                  <a:lnTo>
                    <a:pt x="815" y="46"/>
                  </a:lnTo>
                  <a:lnTo>
                    <a:pt x="773" y="30"/>
                  </a:lnTo>
                  <a:lnTo>
                    <a:pt x="727" y="16"/>
                  </a:lnTo>
                  <a:lnTo>
                    <a:pt x="677" y="8"/>
                  </a:lnTo>
                  <a:lnTo>
                    <a:pt x="624" y="2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36" y="0"/>
                  </a:lnTo>
                  <a:lnTo>
                    <a:pt x="504" y="2"/>
                  </a:lnTo>
                  <a:lnTo>
                    <a:pt x="474" y="6"/>
                  </a:lnTo>
                  <a:lnTo>
                    <a:pt x="444" y="10"/>
                  </a:lnTo>
                  <a:lnTo>
                    <a:pt x="414" y="16"/>
                  </a:lnTo>
                  <a:lnTo>
                    <a:pt x="386" y="24"/>
                  </a:lnTo>
                  <a:lnTo>
                    <a:pt x="360" y="32"/>
                  </a:lnTo>
                  <a:lnTo>
                    <a:pt x="332" y="42"/>
                  </a:lnTo>
                  <a:lnTo>
                    <a:pt x="308" y="52"/>
                  </a:lnTo>
                  <a:lnTo>
                    <a:pt x="282" y="64"/>
                  </a:lnTo>
                  <a:lnTo>
                    <a:pt x="258" y="78"/>
                  </a:lnTo>
                  <a:lnTo>
                    <a:pt x="236" y="92"/>
                  </a:lnTo>
                  <a:lnTo>
                    <a:pt x="214" y="108"/>
                  </a:lnTo>
                  <a:lnTo>
                    <a:pt x="192" y="124"/>
                  </a:lnTo>
                  <a:lnTo>
                    <a:pt x="172" y="142"/>
                  </a:lnTo>
                  <a:lnTo>
                    <a:pt x="154" y="160"/>
                  </a:lnTo>
                  <a:lnTo>
                    <a:pt x="136" y="180"/>
                  </a:lnTo>
                  <a:lnTo>
                    <a:pt x="118" y="200"/>
                  </a:lnTo>
                  <a:lnTo>
                    <a:pt x="102" y="222"/>
                  </a:lnTo>
                  <a:lnTo>
                    <a:pt x="88" y="244"/>
                  </a:lnTo>
                  <a:lnTo>
                    <a:pt x="74" y="268"/>
                  </a:lnTo>
                  <a:lnTo>
                    <a:pt x="62" y="294"/>
                  </a:lnTo>
                  <a:lnTo>
                    <a:pt x="50" y="318"/>
                  </a:lnTo>
                  <a:lnTo>
                    <a:pt x="40" y="344"/>
                  </a:lnTo>
                  <a:lnTo>
                    <a:pt x="30" y="372"/>
                  </a:lnTo>
                  <a:lnTo>
                    <a:pt x="22" y="400"/>
                  </a:lnTo>
                  <a:lnTo>
                    <a:pt x="16" y="430"/>
                  </a:lnTo>
                  <a:lnTo>
                    <a:pt x="10" y="458"/>
                  </a:lnTo>
                  <a:lnTo>
                    <a:pt x="6" y="490"/>
                  </a:lnTo>
                  <a:lnTo>
                    <a:pt x="2" y="520"/>
                  </a:lnTo>
                  <a:lnTo>
                    <a:pt x="0" y="552"/>
                  </a:lnTo>
                  <a:lnTo>
                    <a:pt x="0" y="586"/>
                  </a:lnTo>
                  <a:lnTo>
                    <a:pt x="0" y="586"/>
                  </a:lnTo>
                  <a:lnTo>
                    <a:pt x="0" y="617"/>
                  </a:lnTo>
                  <a:lnTo>
                    <a:pt x="2" y="647"/>
                  </a:lnTo>
                  <a:lnTo>
                    <a:pt x="4" y="677"/>
                  </a:lnTo>
                  <a:lnTo>
                    <a:pt x="8" y="707"/>
                  </a:lnTo>
                  <a:lnTo>
                    <a:pt x="14" y="735"/>
                  </a:lnTo>
                  <a:lnTo>
                    <a:pt x="20" y="763"/>
                  </a:lnTo>
                  <a:lnTo>
                    <a:pt x="28" y="791"/>
                  </a:lnTo>
                  <a:lnTo>
                    <a:pt x="38" y="817"/>
                  </a:lnTo>
                  <a:lnTo>
                    <a:pt x="48" y="843"/>
                  </a:lnTo>
                  <a:lnTo>
                    <a:pt x="58" y="869"/>
                  </a:lnTo>
                  <a:lnTo>
                    <a:pt x="70" y="893"/>
                  </a:lnTo>
                  <a:lnTo>
                    <a:pt x="84" y="917"/>
                  </a:lnTo>
                  <a:lnTo>
                    <a:pt x="98" y="939"/>
                  </a:lnTo>
                  <a:lnTo>
                    <a:pt x="114" y="961"/>
                  </a:lnTo>
                  <a:lnTo>
                    <a:pt x="130" y="983"/>
                  </a:lnTo>
                  <a:lnTo>
                    <a:pt x="148" y="1003"/>
                  </a:lnTo>
                  <a:lnTo>
                    <a:pt x="166" y="1023"/>
                  </a:lnTo>
                  <a:lnTo>
                    <a:pt x="186" y="1041"/>
                  </a:lnTo>
                  <a:lnTo>
                    <a:pt x="206" y="1057"/>
                  </a:lnTo>
                  <a:lnTo>
                    <a:pt x="228" y="1075"/>
                  </a:lnTo>
                  <a:lnTo>
                    <a:pt x="252" y="1089"/>
                  </a:lnTo>
                  <a:lnTo>
                    <a:pt x="274" y="1103"/>
                  </a:lnTo>
                  <a:lnTo>
                    <a:pt x="300" y="1115"/>
                  </a:lnTo>
                  <a:lnTo>
                    <a:pt x="326" y="1127"/>
                  </a:lnTo>
                  <a:lnTo>
                    <a:pt x="352" y="1137"/>
                  </a:lnTo>
                  <a:lnTo>
                    <a:pt x="380" y="1147"/>
                  </a:lnTo>
                  <a:lnTo>
                    <a:pt x="408" y="1155"/>
                  </a:lnTo>
                  <a:lnTo>
                    <a:pt x="438" y="1161"/>
                  </a:lnTo>
                  <a:lnTo>
                    <a:pt x="470" y="1165"/>
                  </a:lnTo>
                  <a:lnTo>
                    <a:pt x="500" y="1169"/>
                  </a:lnTo>
                  <a:lnTo>
                    <a:pt x="534" y="1171"/>
                  </a:lnTo>
                  <a:lnTo>
                    <a:pt x="568" y="1173"/>
                  </a:lnTo>
                  <a:lnTo>
                    <a:pt x="568" y="1173"/>
                  </a:lnTo>
                  <a:lnTo>
                    <a:pt x="598" y="1171"/>
                  </a:lnTo>
                  <a:lnTo>
                    <a:pt x="626" y="1169"/>
                  </a:lnTo>
                  <a:lnTo>
                    <a:pt x="656" y="1167"/>
                  </a:lnTo>
                  <a:lnTo>
                    <a:pt x="685" y="1161"/>
                  </a:lnTo>
                  <a:lnTo>
                    <a:pt x="711" y="1155"/>
                  </a:lnTo>
                  <a:lnTo>
                    <a:pt x="737" y="1149"/>
                  </a:lnTo>
                  <a:lnTo>
                    <a:pt x="761" y="1141"/>
                  </a:lnTo>
                  <a:lnTo>
                    <a:pt x="787" y="1131"/>
                  </a:lnTo>
                  <a:lnTo>
                    <a:pt x="809" y="1121"/>
                  </a:lnTo>
                  <a:lnTo>
                    <a:pt x="831" y="1109"/>
                  </a:lnTo>
                  <a:lnTo>
                    <a:pt x="853" y="1097"/>
                  </a:lnTo>
                  <a:lnTo>
                    <a:pt x="873" y="1085"/>
                  </a:lnTo>
                  <a:lnTo>
                    <a:pt x="893" y="1071"/>
                  </a:lnTo>
                  <a:lnTo>
                    <a:pt x="911" y="1055"/>
                  </a:lnTo>
                  <a:lnTo>
                    <a:pt x="947" y="1025"/>
                  </a:lnTo>
                  <a:lnTo>
                    <a:pt x="977" y="989"/>
                  </a:lnTo>
                  <a:lnTo>
                    <a:pt x="1003" y="953"/>
                  </a:lnTo>
                  <a:lnTo>
                    <a:pt x="1027" y="915"/>
                  </a:lnTo>
                  <a:lnTo>
                    <a:pt x="1045" y="875"/>
                  </a:lnTo>
                  <a:lnTo>
                    <a:pt x="1061" y="833"/>
                  </a:lnTo>
                  <a:lnTo>
                    <a:pt x="1071" y="791"/>
                  </a:lnTo>
                  <a:lnTo>
                    <a:pt x="1077" y="749"/>
                  </a:lnTo>
                  <a:lnTo>
                    <a:pt x="1079" y="707"/>
                  </a:lnTo>
                  <a:lnTo>
                    <a:pt x="741" y="707"/>
                  </a:lnTo>
                  <a:lnTo>
                    <a:pt x="741" y="707"/>
                  </a:lnTo>
                  <a:lnTo>
                    <a:pt x="731" y="745"/>
                  </a:lnTo>
                  <a:lnTo>
                    <a:pt x="719" y="781"/>
                  </a:lnTo>
                  <a:lnTo>
                    <a:pt x="713" y="797"/>
                  </a:lnTo>
                  <a:lnTo>
                    <a:pt x="705" y="813"/>
                  </a:lnTo>
                  <a:lnTo>
                    <a:pt x="695" y="827"/>
                  </a:lnTo>
                  <a:lnTo>
                    <a:pt x="685" y="839"/>
                  </a:lnTo>
                  <a:lnTo>
                    <a:pt x="675" y="851"/>
                  </a:lnTo>
                  <a:lnTo>
                    <a:pt x="660" y="863"/>
                  </a:lnTo>
                  <a:lnTo>
                    <a:pt x="648" y="871"/>
                  </a:lnTo>
                  <a:lnTo>
                    <a:pt x="632" y="879"/>
                  </a:lnTo>
                  <a:lnTo>
                    <a:pt x="616" y="885"/>
                  </a:lnTo>
                  <a:lnTo>
                    <a:pt x="598" y="889"/>
                  </a:lnTo>
                  <a:lnTo>
                    <a:pt x="578" y="893"/>
                  </a:lnTo>
                  <a:lnTo>
                    <a:pt x="558" y="893"/>
                  </a:lnTo>
                  <a:lnTo>
                    <a:pt x="558" y="893"/>
                  </a:lnTo>
                  <a:lnTo>
                    <a:pt x="528" y="891"/>
                  </a:lnTo>
                  <a:lnTo>
                    <a:pt x="502" y="887"/>
                  </a:lnTo>
                  <a:lnTo>
                    <a:pt x="478" y="877"/>
                  </a:lnTo>
                  <a:lnTo>
                    <a:pt x="456" y="867"/>
                  </a:lnTo>
                  <a:lnTo>
                    <a:pt x="436" y="853"/>
                  </a:lnTo>
                  <a:lnTo>
                    <a:pt x="420" y="835"/>
                  </a:lnTo>
                  <a:lnTo>
                    <a:pt x="404" y="817"/>
                  </a:lnTo>
                  <a:lnTo>
                    <a:pt x="390" y="797"/>
                  </a:lnTo>
                  <a:lnTo>
                    <a:pt x="378" y="773"/>
                  </a:lnTo>
                  <a:lnTo>
                    <a:pt x="370" y="749"/>
                  </a:lnTo>
                  <a:lnTo>
                    <a:pt x="362" y="725"/>
                  </a:lnTo>
                  <a:lnTo>
                    <a:pt x="354" y="697"/>
                  </a:lnTo>
                  <a:lnTo>
                    <a:pt x="350" y="671"/>
                  </a:lnTo>
                  <a:lnTo>
                    <a:pt x="346" y="643"/>
                  </a:lnTo>
                  <a:lnTo>
                    <a:pt x="344" y="615"/>
                  </a:lnTo>
                  <a:lnTo>
                    <a:pt x="344" y="586"/>
                  </a:lnTo>
                  <a:lnTo>
                    <a:pt x="344" y="586"/>
                  </a:lnTo>
                  <a:lnTo>
                    <a:pt x="344" y="558"/>
                  </a:lnTo>
                  <a:lnTo>
                    <a:pt x="346" y="528"/>
                  </a:lnTo>
                  <a:lnTo>
                    <a:pt x="350" y="502"/>
                  </a:lnTo>
                  <a:lnTo>
                    <a:pt x="354" y="474"/>
                  </a:lnTo>
                  <a:lnTo>
                    <a:pt x="362" y="448"/>
                  </a:lnTo>
                  <a:lnTo>
                    <a:pt x="370" y="422"/>
                  </a:lnTo>
                  <a:lnTo>
                    <a:pt x="378" y="398"/>
                  </a:lnTo>
                  <a:lnTo>
                    <a:pt x="390" y="376"/>
                  </a:lnTo>
                  <a:lnTo>
                    <a:pt x="404" y="354"/>
                  </a:lnTo>
                  <a:lnTo>
                    <a:pt x="420" y="336"/>
                  </a:lnTo>
                  <a:lnTo>
                    <a:pt x="436" y="320"/>
                  </a:lnTo>
                  <a:lnTo>
                    <a:pt x="456" y="304"/>
                  </a:lnTo>
                  <a:lnTo>
                    <a:pt x="478" y="294"/>
                  </a:lnTo>
                  <a:lnTo>
                    <a:pt x="502" y="286"/>
                  </a:lnTo>
                  <a:lnTo>
                    <a:pt x="528" y="280"/>
                  </a:lnTo>
                  <a:lnTo>
                    <a:pt x="558" y="278"/>
                  </a:lnTo>
                  <a:lnTo>
                    <a:pt x="558" y="278"/>
                  </a:lnTo>
                  <a:lnTo>
                    <a:pt x="584" y="280"/>
                  </a:lnTo>
                  <a:lnTo>
                    <a:pt x="606" y="284"/>
                  </a:lnTo>
                  <a:lnTo>
                    <a:pt x="626" y="290"/>
                  </a:lnTo>
                  <a:lnTo>
                    <a:pt x="646" y="298"/>
                  </a:lnTo>
                  <a:lnTo>
                    <a:pt x="662" y="308"/>
                  </a:lnTo>
                  <a:lnTo>
                    <a:pt x="677" y="320"/>
                  </a:lnTo>
                  <a:lnTo>
                    <a:pt x="689" y="332"/>
                  </a:lnTo>
                  <a:lnTo>
                    <a:pt x="699" y="346"/>
                  </a:lnTo>
                  <a:lnTo>
                    <a:pt x="709" y="358"/>
                  </a:lnTo>
                  <a:lnTo>
                    <a:pt x="717" y="372"/>
                  </a:lnTo>
                  <a:lnTo>
                    <a:pt x="729" y="400"/>
                  </a:lnTo>
                  <a:lnTo>
                    <a:pt x="735" y="424"/>
                  </a:lnTo>
                  <a:lnTo>
                    <a:pt x="739" y="442"/>
                  </a:lnTo>
                  <a:lnTo>
                    <a:pt x="1075" y="4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98D3D92-A587-EF81-E10B-5EABCA136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9" y="998"/>
              <a:ext cx="1339" cy="1119"/>
            </a:xfrm>
            <a:custGeom>
              <a:avLst/>
              <a:gdLst>
                <a:gd name="T0" fmla="*/ 0 w 1339"/>
                <a:gd name="T1" fmla="*/ 1119 h 1119"/>
                <a:gd name="T2" fmla="*/ 350 w 1339"/>
                <a:gd name="T3" fmla="*/ 1119 h 1119"/>
                <a:gd name="T4" fmla="*/ 350 w 1339"/>
                <a:gd name="T5" fmla="*/ 402 h 1119"/>
                <a:gd name="T6" fmla="*/ 358 w 1339"/>
                <a:gd name="T7" fmla="*/ 402 h 1119"/>
                <a:gd name="T8" fmla="*/ 510 w 1339"/>
                <a:gd name="T9" fmla="*/ 1119 h 1119"/>
                <a:gd name="T10" fmla="*/ 816 w 1339"/>
                <a:gd name="T11" fmla="*/ 1119 h 1119"/>
                <a:gd name="T12" fmla="*/ 980 w 1339"/>
                <a:gd name="T13" fmla="*/ 402 h 1119"/>
                <a:gd name="T14" fmla="*/ 986 w 1339"/>
                <a:gd name="T15" fmla="*/ 402 h 1119"/>
                <a:gd name="T16" fmla="*/ 986 w 1339"/>
                <a:gd name="T17" fmla="*/ 979 h 1119"/>
                <a:gd name="T18" fmla="*/ 1339 w 1339"/>
                <a:gd name="T19" fmla="*/ 979 h 1119"/>
                <a:gd name="T20" fmla="*/ 1339 w 1339"/>
                <a:gd name="T21" fmla="*/ 0 h 1119"/>
                <a:gd name="T22" fmla="*/ 832 w 1339"/>
                <a:gd name="T23" fmla="*/ 0 h 1119"/>
                <a:gd name="T24" fmla="*/ 672 w 1339"/>
                <a:gd name="T25" fmla="*/ 659 h 1119"/>
                <a:gd name="T26" fmla="*/ 668 w 1339"/>
                <a:gd name="T27" fmla="*/ 659 h 1119"/>
                <a:gd name="T28" fmla="*/ 508 w 1339"/>
                <a:gd name="T29" fmla="*/ 0 h 1119"/>
                <a:gd name="T30" fmla="*/ 0 w 1339"/>
                <a:gd name="T31" fmla="*/ 0 h 1119"/>
                <a:gd name="T32" fmla="*/ 0 w 1339"/>
                <a:gd name="T33" fmla="*/ 1119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9" h="1119">
                  <a:moveTo>
                    <a:pt x="0" y="1119"/>
                  </a:moveTo>
                  <a:lnTo>
                    <a:pt x="350" y="1119"/>
                  </a:lnTo>
                  <a:lnTo>
                    <a:pt x="350" y="402"/>
                  </a:lnTo>
                  <a:lnTo>
                    <a:pt x="358" y="402"/>
                  </a:lnTo>
                  <a:lnTo>
                    <a:pt x="510" y="1119"/>
                  </a:lnTo>
                  <a:lnTo>
                    <a:pt x="816" y="1119"/>
                  </a:lnTo>
                  <a:lnTo>
                    <a:pt x="980" y="402"/>
                  </a:lnTo>
                  <a:lnTo>
                    <a:pt x="986" y="402"/>
                  </a:lnTo>
                  <a:lnTo>
                    <a:pt x="986" y="979"/>
                  </a:lnTo>
                  <a:lnTo>
                    <a:pt x="1339" y="979"/>
                  </a:lnTo>
                  <a:lnTo>
                    <a:pt x="1339" y="0"/>
                  </a:lnTo>
                  <a:lnTo>
                    <a:pt x="832" y="0"/>
                  </a:lnTo>
                  <a:lnTo>
                    <a:pt x="672" y="659"/>
                  </a:lnTo>
                  <a:lnTo>
                    <a:pt x="668" y="659"/>
                  </a:lnTo>
                  <a:lnTo>
                    <a:pt x="508" y="0"/>
                  </a:lnTo>
                  <a:lnTo>
                    <a:pt x="0" y="0"/>
                  </a:lnTo>
                  <a:lnTo>
                    <a:pt x="0" y="11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726B83AA-42C0-B0B5-E04A-A24D27BB65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55" y="2359"/>
              <a:ext cx="353" cy="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E42E2D7-CD8B-8CAE-5DCE-EAD819ADA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4" y="2337"/>
              <a:ext cx="1561" cy="967"/>
            </a:xfrm>
            <a:custGeom>
              <a:avLst/>
              <a:gdLst>
                <a:gd name="T0" fmla="*/ 360 w 1561"/>
                <a:gd name="T1" fmla="*/ 457 h 967"/>
                <a:gd name="T2" fmla="*/ 366 w 1561"/>
                <a:gd name="T3" fmla="*/ 388 h 967"/>
                <a:gd name="T4" fmla="*/ 386 w 1561"/>
                <a:gd name="T5" fmla="*/ 334 h 967"/>
                <a:gd name="T6" fmla="*/ 413 w 1561"/>
                <a:gd name="T7" fmla="*/ 306 h 967"/>
                <a:gd name="T8" fmla="*/ 451 w 1561"/>
                <a:gd name="T9" fmla="*/ 290 h 967"/>
                <a:gd name="T10" fmla="*/ 483 w 1561"/>
                <a:gd name="T11" fmla="*/ 286 h 967"/>
                <a:gd name="T12" fmla="*/ 533 w 1561"/>
                <a:gd name="T13" fmla="*/ 294 h 967"/>
                <a:gd name="T14" fmla="*/ 567 w 1561"/>
                <a:gd name="T15" fmla="*/ 316 h 967"/>
                <a:gd name="T16" fmla="*/ 587 w 1561"/>
                <a:gd name="T17" fmla="*/ 350 h 967"/>
                <a:gd name="T18" fmla="*/ 599 w 1561"/>
                <a:gd name="T19" fmla="*/ 425 h 967"/>
                <a:gd name="T20" fmla="*/ 961 w 1561"/>
                <a:gd name="T21" fmla="*/ 967 h 967"/>
                <a:gd name="T22" fmla="*/ 963 w 1561"/>
                <a:gd name="T23" fmla="*/ 421 h 967"/>
                <a:gd name="T24" fmla="*/ 981 w 1561"/>
                <a:gd name="T25" fmla="*/ 346 h 967"/>
                <a:gd name="T26" fmla="*/ 1003 w 1561"/>
                <a:gd name="T27" fmla="*/ 314 h 967"/>
                <a:gd name="T28" fmla="*/ 1037 w 1561"/>
                <a:gd name="T29" fmla="*/ 294 h 967"/>
                <a:gd name="T30" fmla="*/ 1083 w 1561"/>
                <a:gd name="T31" fmla="*/ 286 h 967"/>
                <a:gd name="T32" fmla="*/ 1119 w 1561"/>
                <a:gd name="T33" fmla="*/ 290 h 967"/>
                <a:gd name="T34" fmla="*/ 1159 w 1561"/>
                <a:gd name="T35" fmla="*/ 308 h 967"/>
                <a:gd name="T36" fmla="*/ 1183 w 1561"/>
                <a:gd name="T37" fmla="*/ 338 h 967"/>
                <a:gd name="T38" fmla="*/ 1197 w 1561"/>
                <a:gd name="T39" fmla="*/ 392 h 967"/>
                <a:gd name="T40" fmla="*/ 1201 w 1561"/>
                <a:gd name="T41" fmla="*/ 967 h 967"/>
                <a:gd name="T42" fmla="*/ 1561 w 1561"/>
                <a:gd name="T43" fmla="*/ 320 h 967"/>
                <a:gd name="T44" fmla="*/ 1551 w 1561"/>
                <a:gd name="T45" fmla="*/ 234 h 967"/>
                <a:gd name="T46" fmla="*/ 1523 w 1561"/>
                <a:gd name="T47" fmla="*/ 152 h 967"/>
                <a:gd name="T48" fmla="*/ 1469 w 1561"/>
                <a:gd name="T49" fmla="*/ 80 h 967"/>
                <a:gd name="T50" fmla="*/ 1389 w 1561"/>
                <a:gd name="T51" fmla="*/ 28 h 967"/>
                <a:gd name="T52" fmla="*/ 1281 w 1561"/>
                <a:gd name="T53" fmla="*/ 2 h 967"/>
                <a:gd name="T54" fmla="*/ 1195 w 1561"/>
                <a:gd name="T55" fmla="*/ 0 h 967"/>
                <a:gd name="T56" fmla="*/ 1089 w 1561"/>
                <a:gd name="T57" fmla="*/ 20 h 967"/>
                <a:gd name="T58" fmla="*/ 1013 w 1561"/>
                <a:gd name="T59" fmla="*/ 56 h 967"/>
                <a:gd name="T60" fmla="*/ 961 w 1561"/>
                <a:gd name="T61" fmla="*/ 96 h 967"/>
                <a:gd name="T62" fmla="*/ 915 w 1561"/>
                <a:gd name="T63" fmla="*/ 146 h 967"/>
                <a:gd name="T64" fmla="*/ 895 w 1561"/>
                <a:gd name="T65" fmla="*/ 114 h 967"/>
                <a:gd name="T66" fmla="*/ 857 w 1561"/>
                <a:gd name="T67" fmla="*/ 70 h 967"/>
                <a:gd name="T68" fmla="*/ 809 w 1561"/>
                <a:gd name="T69" fmla="*/ 38 h 967"/>
                <a:gd name="T70" fmla="*/ 755 w 1561"/>
                <a:gd name="T71" fmla="*/ 14 h 967"/>
                <a:gd name="T72" fmla="*/ 679 w 1561"/>
                <a:gd name="T73" fmla="*/ 0 h 967"/>
                <a:gd name="T74" fmla="*/ 613 w 1561"/>
                <a:gd name="T75" fmla="*/ 2 h 967"/>
                <a:gd name="T76" fmla="*/ 525 w 1561"/>
                <a:gd name="T77" fmla="*/ 18 h 967"/>
                <a:gd name="T78" fmla="*/ 465 w 1561"/>
                <a:gd name="T79" fmla="*/ 42 h 967"/>
                <a:gd name="T80" fmla="*/ 411 w 1561"/>
                <a:gd name="T81" fmla="*/ 80 h 967"/>
                <a:gd name="T82" fmla="*/ 364 w 1561"/>
                <a:gd name="T83" fmla="*/ 128 h 967"/>
                <a:gd name="T84" fmla="*/ 346 w 1561"/>
                <a:gd name="T85" fmla="*/ 24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61" h="967">
                  <a:moveTo>
                    <a:pt x="0" y="967"/>
                  </a:moveTo>
                  <a:lnTo>
                    <a:pt x="360" y="967"/>
                  </a:lnTo>
                  <a:lnTo>
                    <a:pt x="360" y="457"/>
                  </a:lnTo>
                  <a:lnTo>
                    <a:pt x="360" y="457"/>
                  </a:lnTo>
                  <a:lnTo>
                    <a:pt x="360" y="421"/>
                  </a:lnTo>
                  <a:lnTo>
                    <a:pt x="366" y="388"/>
                  </a:lnTo>
                  <a:lnTo>
                    <a:pt x="374" y="360"/>
                  </a:lnTo>
                  <a:lnTo>
                    <a:pt x="380" y="346"/>
                  </a:lnTo>
                  <a:lnTo>
                    <a:pt x="386" y="334"/>
                  </a:lnTo>
                  <a:lnTo>
                    <a:pt x="395" y="324"/>
                  </a:lnTo>
                  <a:lnTo>
                    <a:pt x="403" y="314"/>
                  </a:lnTo>
                  <a:lnTo>
                    <a:pt x="413" y="306"/>
                  </a:lnTo>
                  <a:lnTo>
                    <a:pt x="425" y="300"/>
                  </a:lnTo>
                  <a:lnTo>
                    <a:pt x="437" y="294"/>
                  </a:lnTo>
                  <a:lnTo>
                    <a:pt x="451" y="290"/>
                  </a:lnTo>
                  <a:lnTo>
                    <a:pt x="465" y="288"/>
                  </a:lnTo>
                  <a:lnTo>
                    <a:pt x="483" y="286"/>
                  </a:lnTo>
                  <a:lnTo>
                    <a:pt x="483" y="286"/>
                  </a:lnTo>
                  <a:lnTo>
                    <a:pt x="501" y="288"/>
                  </a:lnTo>
                  <a:lnTo>
                    <a:pt x="519" y="290"/>
                  </a:lnTo>
                  <a:lnTo>
                    <a:pt x="533" y="294"/>
                  </a:lnTo>
                  <a:lnTo>
                    <a:pt x="547" y="300"/>
                  </a:lnTo>
                  <a:lnTo>
                    <a:pt x="557" y="308"/>
                  </a:lnTo>
                  <a:lnTo>
                    <a:pt x="567" y="316"/>
                  </a:lnTo>
                  <a:lnTo>
                    <a:pt x="575" y="326"/>
                  </a:lnTo>
                  <a:lnTo>
                    <a:pt x="583" y="338"/>
                  </a:lnTo>
                  <a:lnTo>
                    <a:pt x="587" y="350"/>
                  </a:lnTo>
                  <a:lnTo>
                    <a:pt x="591" y="364"/>
                  </a:lnTo>
                  <a:lnTo>
                    <a:pt x="597" y="392"/>
                  </a:lnTo>
                  <a:lnTo>
                    <a:pt x="599" y="425"/>
                  </a:lnTo>
                  <a:lnTo>
                    <a:pt x="601" y="457"/>
                  </a:lnTo>
                  <a:lnTo>
                    <a:pt x="601" y="967"/>
                  </a:lnTo>
                  <a:lnTo>
                    <a:pt x="961" y="967"/>
                  </a:lnTo>
                  <a:lnTo>
                    <a:pt x="961" y="457"/>
                  </a:lnTo>
                  <a:lnTo>
                    <a:pt x="961" y="457"/>
                  </a:lnTo>
                  <a:lnTo>
                    <a:pt x="963" y="421"/>
                  </a:lnTo>
                  <a:lnTo>
                    <a:pt x="967" y="388"/>
                  </a:lnTo>
                  <a:lnTo>
                    <a:pt x="975" y="360"/>
                  </a:lnTo>
                  <a:lnTo>
                    <a:pt x="981" y="346"/>
                  </a:lnTo>
                  <a:lnTo>
                    <a:pt x="987" y="334"/>
                  </a:lnTo>
                  <a:lnTo>
                    <a:pt x="995" y="324"/>
                  </a:lnTo>
                  <a:lnTo>
                    <a:pt x="1003" y="314"/>
                  </a:lnTo>
                  <a:lnTo>
                    <a:pt x="1013" y="306"/>
                  </a:lnTo>
                  <a:lnTo>
                    <a:pt x="1025" y="300"/>
                  </a:lnTo>
                  <a:lnTo>
                    <a:pt x="1037" y="294"/>
                  </a:lnTo>
                  <a:lnTo>
                    <a:pt x="1051" y="290"/>
                  </a:lnTo>
                  <a:lnTo>
                    <a:pt x="1067" y="288"/>
                  </a:lnTo>
                  <a:lnTo>
                    <a:pt x="1083" y="286"/>
                  </a:lnTo>
                  <a:lnTo>
                    <a:pt x="1083" y="286"/>
                  </a:lnTo>
                  <a:lnTo>
                    <a:pt x="1101" y="288"/>
                  </a:lnTo>
                  <a:lnTo>
                    <a:pt x="1119" y="290"/>
                  </a:lnTo>
                  <a:lnTo>
                    <a:pt x="1133" y="294"/>
                  </a:lnTo>
                  <a:lnTo>
                    <a:pt x="1147" y="300"/>
                  </a:lnTo>
                  <a:lnTo>
                    <a:pt x="1159" y="308"/>
                  </a:lnTo>
                  <a:lnTo>
                    <a:pt x="1167" y="316"/>
                  </a:lnTo>
                  <a:lnTo>
                    <a:pt x="1175" y="326"/>
                  </a:lnTo>
                  <a:lnTo>
                    <a:pt x="1183" y="338"/>
                  </a:lnTo>
                  <a:lnTo>
                    <a:pt x="1187" y="350"/>
                  </a:lnTo>
                  <a:lnTo>
                    <a:pt x="1193" y="364"/>
                  </a:lnTo>
                  <a:lnTo>
                    <a:pt x="1197" y="392"/>
                  </a:lnTo>
                  <a:lnTo>
                    <a:pt x="1201" y="425"/>
                  </a:lnTo>
                  <a:lnTo>
                    <a:pt x="1201" y="457"/>
                  </a:lnTo>
                  <a:lnTo>
                    <a:pt x="1201" y="967"/>
                  </a:lnTo>
                  <a:lnTo>
                    <a:pt x="1561" y="967"/>
                  </a:lnTo>
                  <a:lnTo>
                    <a:pt x="1561" y="320"/>
                  </a:lnTo>
                  <a:lnTo>
                    <a:pt x="1561" y="320"/>
                  </a:lnTo>
                  <a:lnTo>
                    <a:pt x="1559" y="290"/>
                  </a:lnTo>
                  <a:lnTo>
                    <a:pt x="1557" y="262"/>
                  </a:lnTo>
                  <a:lnTo>
                    <a:pt x="1551" y="234"/>
                  </a:lnTo>
                  <a:lnTo>
                    <a:pt x="1545" y="206"/>
                  </a:lnTo>
                  <a:lnTo>
                    <a:pt x="1535" y="178"/>
                  </a:lnTo>
                  <a:lnTo>
                    <a:pt x="1523" y="152"/>
                  </a:lnTo>
                  <a:lnTo>
                    <a:pt x="1507" y="126"/>
                  </a:lnTo>
                  <a:lnTo>
                    <a:pt x="1489" y="102"/>
                  </a:lnTo>
                  <a:lnTo>
                    <a:pt x="1469" y="80"/>
                  </a:lnTo>
                  <a:lnTo>
                    <a:pt x="1445" y="60"/>
                  </a:lnTo>
                  <a:lnTo>
                    <a:pt x="1419" y="42"/>
                  </a:lnTo>
                  <a:lnTo>
                    <a:pt x="1389" y="28"/>
                  </a:lnTo>
                  <a:lnTo>
                    <a:pt x="1357" y="16"/>
                  </a:lnTo>
                  <a:lnTo>
                    <a:pt x="1321" y="6"/>
                  </a:lnTo>
                  <a:lnTo>
                    <a:pt x="1281" y="2"/>
                  </a:lnTo>
                  <a:lnTo>
                    <a:pt x="1237" y="0"/>
                  </a:lnTo>
                  <a:lnTo>
                    <a:pt x="1237" y="0"/>
                  </a:lnTo>
                  <a:lnTo>
                    <a:pt x="1195" y="0"/>
                  </a:lnTo>
                  <a:lnTo>
                    <a:pt x="1157" y="6"/>
                  </a:lnTo>
                  <a:lnTo>
                    <a:pt x="1121" y="12"/>
                  </a:lnTo>
                  <a:lnTo>
                    <a:pt x="1089" y="20"/>
                  </a:lnTo>
                  <a:lnTo>
                    <a:pt x="1061" y="32"/>
                  </a:lnTo>
                  <a:lnTo>
                    <a:pt x="1035" y="44"/>
                  </a:lnTo>
                  <a:lnTo>
                    <a:pt x="1013" y="56"/>
                  </a:lnTo>
                  <a:lnTo>
                    <a:pt x="993" y="68"/>
                  </a:lnTo>
                  <a:lnTo>
                    <a:pt x="977" y="82"/>
                  </a:lnTo>
                  <a:lnTo>
                    <a:pt x="961" y="96"/>
                  </a:lnTo>
                  <a:lnTo>
                    <a:pt x="939" y="120"/>
                  </a:lnTo>
                  <a:lnTo>
                    <a:pt x="923" y="138"/>
                  </a:lnTo>
                  <a:lnTo>
                    <a:pt x="915" y="146"/>
                  </a:lnTo>
                  <a:lnTo>
                    <a:pt x="915" y="146"/>
                  </a:lnTo>
                  <a:lnTo>
                    <a:pt x="907" y="130"/>
                  </a:lnTo>
                  <a:lnTo>
                    <a:pt x="895" y="114"/>
                  </a:lnTo>
                  <a:lnTo>
                    <a:pt x="885" y="98"/>
                  </a:lnTo>
                  <a:lnTo>
                    <a:pt x="871" y="84"/>
                  </a:lnTo>
                  <a:lnTo>
                    <a:pt x="857" y="70"/>
                  </a:lnTo>
                  <a:lnTo>
                    <a:pt x="843" y="58"/>
                  </a:lnTo>
                  <a:lnTo>
                    <a:pt x="827" y="48"/>
                  </a:lnTo>
                  <a:lnTo>
                    <a:pt x="809" y="38"/>
                  </a:lnTo>
                  <a:lnTo>
                    <a:pt x="793" y="28"/>
                  </a:lnTo>
                  <a:lnTo>
                    <a:pt x="775" y="22"/>
                  </a:lnTo>
                  <a:lnTo>
                    <a:pt x="755" y="14"/>
                  </a:lnTo>
                  <a:lnTo>
                    <a:pt x="737" y="10"/>
                  </a:lnTo>
                  <a:lnTo>
                    <a:pt x="699" y="2"/>
                  </a:lnTo>
                  <a:lnTo>
                    <a:pt x="679" y="0"/>
                  </a:lnTo>
                  <a:lnTo>
                    <a:pt x="661" y="0"/>
                  </a:lnTo>
                  <a:lnTo>
                    <a:pt x="661" y="0"/>
                  </a:lnTo>
                  <a:lnTo>
                    <a:pt x="613" y="2"/>
                  </a:lnTo>
                  <a:lnTo>
                    <a:pt x="567" y="8"/>
                  </a:lnTo>
                  <a:lnTo>
                    <a:pt x="545" y="12"/>
                  </a:lnTo>
                  <a:lnTo>
                    <a:pt x="525" y="18"/>
                  </a:lnTo>
                  <a:lnTo>
                    <a:pt x="503" y="24"/>
                  </a:lnTo>
                  <a:lnTo>
                    <a:pt x="485" y="34"/>
                  </a:lnTo>
                  <a:lnTo>
                    <a:pt x="465" y="42"/>
                  </a:lnTo>
                  <a:lnTo>
                    <a:pt x="447" y="54"/>
                  </a:lnTo>
                  <a:lnTo>
                    <a:pt x="429" y="66"/>
                  </a:lnTo>
                  <a:lnTo>
                    <a:pt x="411" y="80"/>
                  </a:lnTo>
                  <a:lnTo>
                    <a:pt x="395" y="94"/>
                  </a:lnTo>
                  <a:lnTo>
                    <a:pt x="380" y="110"/>
                  </a:lnTo>
                  <a:lnTo>
                    <a:pt x="364" y="128"/>
                  </a:lnTo>
                  <a:lnTo>
                    <a:pt x="350" y="148"/>
                  </a:lnTo>
                  <a:lnTo>
                    <a:pt x="346" y="148"/>
                  </a:lnTo>
                  <a:lnTo>
                    <a:pt x="346" y="24"/>
                  </a:lnTo>
                  <a:lnTo>
                    <a:pt x="0" y="24"/>
                  </a:lnTo>
                  <a:lnTo>
                    <a:pt x="0" y="9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FF4C96D-906A-FBED-2437-D3795B946D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7" y="2163"/>
              <a:ext cx="1035" cy="1185"/>
            </a:xfrm>
            <a:custGeom>
              <a:avLst/>
              <a:gdLst>
                <a:gd name="T0" fmla="*/ 1003 w 1035"/>
                <a:gd name="T1" fmla="*/ 304 h 1185"/>
                <a:gd name="T2" fmla="*/ 977 w 1035"/>
                <a:gd name="T3" fmla="*/ 216 h 1185"/>
                <a:gd name="T4" fmla="*/ 933 w 1035"/>
                <a:gd name="T5" fmla="*/ 146 h 1185"/>
                <a:gd name="T6" fmla="*/ 873 w 1035"/>
                <a:gd name="T7" fmla="*/ 92 h 1185"/>
                <a:gd name="T8" fmla="*/ 721 w 1035"/>
                <a:gd name="T9" fmla="*/ 24 h 1185"/>
                <a:gd name="T10" fmla="*/ 551 w 1035"/>
                <a:gd name="T11" fmla="*/ 2 h 1185"/>
                <a:gd name="T12" fmla="*/ 429 w 1035"/>
                <a:gd name="T13" fmla="*/ 4 h 1185"/>
                <a:gd name="T14" fmla="*/ 265 w 1035"/>
                <a:gd name="T15" fmla="*/ 38 h 1185"/>
                <a:gd name="T16" fmla="*/ 138 w 1035"/>
                <a:gd name="T17" fmla="*/ 108 h 1185"/>
                <a:gd name="T18" fmla="*/ 82 w 1035"/>
                <a:gd name="T19" fmla="*/ 166 h 1185"/>
                <a:gd name="T20" fmla="*/ 42 w 1035"/>
                <a:gd name="T21" fmla="*/ 240 h 1185"/>
                <a:gd name="T22" fmla="*/ 24 w 1035"/>
                <a:gd name="T23" fmla="*/ 332 h 1185"/>
                <a:gd name="T24" fmla="*/ 30 w 1035"/>
                <a:gd name="T25" fmla="*/ 428 h 1185"/>
                <a:gd name="T26" fmla="*/ 78 w 1035"/>
                <a:gd name="T27" fmla="*/ 540 h 1185"/>
                <a:gd name="T28" fmla="*/ 181 w 1035"/>
                <a:gd name="T29" fmla="*/ 627 h 1185"/>
                <a:gd name="T30" fmla="*/ 341 w 1035"/>
                <a:gd name="T31" fmla="*/ 691 h 1185"/>
                <a:gd name="T32" fmla="*/ 505 w 1035"/>
                <a:gd name="T33" fmla="*/ 727 h 1185"/>
                <a:gd name="T34" fmla="*/ 631 w 1035"/>
                <a:gd name="T35" fmla="*/ 769 h 1185"/>
                <a:gd name="T36" fmla="*/ 655 w 1035"/>
                <a:gd name="T37" fmla="*/ 801 h 1185"/>
                <a:gd name="T38" fmla="*/ 659 w 1035"/>
                <a:gd name="T39" fmla="*/ 845 h 1185"/>
                <a:gd name="T40" fmla="*/ 639 w 1035"/>
                <a:gd name="T41" fmla="*/ 883 h 1185"/>
                <a:gd name="T42" fmla="*/ 569 w 1035"/>
                <a:gd name="T43" fmla="*/ 915 h 1185"/>
                <a:gd name="T44" fmla="*/ 509 w 1035"/>
                <a:gd name="T45" fmla="*/ 919 h 1185"/>
                <a:gd name="T46" fmla="*/ 451 w 1035"/>
                <a:gd name="T47" fmla="*/ 907 h 1185"/>
                <a:gd name="T48" fmla="*/ 423 w 1035"/>
                <a:gd name="T49" fmla="*/ 887 h 1185"/>
                <a:gd name="T50" fmla="*/ 389 w 1035"/>
                <a:gd name="T51" fmla="*/ 841 h 1185"/>
                <a:gd name="T52" fmla="*/ 375 w 1035"/>
                <a:gd name="T53" fmla="*/ 787 h 1185"/>
                <a:gd name="T54" fmla="*/ 4 w 1035"/>
                <a:gd name="T55" fmla="*/ 841 h 1185"/>
                <a:gd name="T56" fmla="*/ 28 w 1035"/>
                <a:gd name="T57" fmla="*/ 933 h 1185"/>
                <a:gd name="T58" fmla="*/ 72 w 1035"/>
                <a:gd name="T59" fmla="*/ 1009 h 1185"/>
                <a:gd name="T60" fmla="*/ 132 w 1035"/>
                <a:gd name="T61" fmla="*/ 1071 h 1185"/>
                <a:gd name="T62" fmla="*/ 289 w 1035"/>
                <a:gd name="T63" fmla="*/ 1151 h 1185"/>
                <a:gd name="T64" fmla="*/ 467 w 1035"/>
                <a:gd name="T65" fmla="*/ 1183 h 1185"/>
                <a:gd name="T66" fmla="*/ 607 w 1035"/>
                <a:gd name="T67" fmla="*/ 1181 h 1185"/>
                <a:gd name="T68" fmla="*/ 789 w 1035"/>
                <a:gd name="T69" fmla="*/ 1141 h 1185"/>
                <a:gd name="T70" fmla="*/ 903 w 1035"/>
                <a:gd name="T71" fmla="*/ 1079 h 1185"/>
                <a:gd name="T72" fmla="*/ 965 w 1035"/>
                <a:gd name="T73" fmla="*/ 1019 h 1185"/>
                <a:gd name="T74" fmla="*/ 1009 w 1035"/>
                <a:gd name="T75" fmla="*/ 941 h 1185"/>
                <a:gd name="T76" fmla="*/ 1033 w 1035"/>
                <a:gd name="T77" fmla="*/ 843 h 1185"/>
                <a:gd name="T78" fmla="*/ 1035 w 1035"/>
                <a:gd name="T79" fmla="*/ 755 h 1185"/>
                <a:gd name="T80" fmla="*/ 1005 w 1035"/>
                <a:gd name="T81" fmla="*/ 641 h 1185"/>
                <a:gd name="T82" fmla="*/ 945 w 1035"/>
                <a:gd name="T83" fmla="*/ 560 h 1185"/>
                <a:gd name="T84" fmla="*/ 861 w 1035"/>
                <a:gd name="T85" fmla="*/ 502 h 1185"/>
                <a:gd name="T86" fmla="*/ 741 w 1035"/>
                <a:gd name="T87" fmla="*/ 456 h 1185"/>
                <a:gd name="T88" fmla="*/ 509 w 1035"/>
                <a:gd name="T89" fmla="*/ 404 h 1185"/>
                <a:gd name="T90" fmla="*/ 429 w 1035"/>
                <a:gd name="T91" fmla="*/ 376 h 1185"/>
                <a:gd name="T92" fmla="*/ 405 w 1035"/>
                <a:gd name="T93" fmla="*/ 348 h 1185"/>
                <a:gd name="T94" fmla="*/ 401 w 1035"/>
                <a:gd name="T95" fmla="*/ 312 h 1185"/>
                <a:gd name="T96" fmla="*/ 417 w 1035"/>
                <a:gd name="T97" fmla="*/ 274 h 1185"/>
                <a:gd name="T98" fmla="*/ 457 w 1035"/>
                <a:gd name="T99" fmla="*/ 248 h 1185"/>
                <a:gd name="T100" fmla="*/ 519 w 1035"/>
                <a:gd name="T101" fmla="*/ 240 h 1185"/>
                <a:gd name="T102" fmla="*/ 597 w 1035"/>
                <a:gd name="T103" fmla="*/ 264 h 1185"/>
                <a:gd name="T104" fmla="*/ 631 w 1035"/>
                <a:gd name="T105" fmla="*/ 298 h 1185"/>
                <a:gd name="T106" fmla="*/ 651 w 1035"/>
                <a:gd name="T107" fmla="*/ 344 h 1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35" h="1185">
                  <a:moveTo>
                    <a:pt x="1007" y="356"/>
                  </a:moveTo>
                  <a:lnTo>
                    <a:pt x="1007" y="356"/>
                  </a:lnTo>
                  <a:lnTo>
                    <a:pt x="1007" y="330"/>
                  </a:lnTo>
                  <a:lnTo>
                    <a:pt x="1003" y="304"/>
                  </a:lnTo>
                  <a:lnTo>
                    <a:pt x="999" y="282"/>
                  </a:lnTo>
                  <a:lnTo>
                    <a:pt x="993" y="258"/>
                  </a:lnTo>
                  <a:lnTo>
                    <a:pt x="985" y="236"/>
                  </a:lnTo>
                  <a:lnTo>
                    <a:pt x="977" y="216"/>
                  </a:lnTo>
                  <a:lnTo>
                    <a:pt x="967" y="198"/>
                  </a:lnTo>
                  <a:lnTo>
                    <a:pt x="957" y="180"/>
                  </a:lnTo>
                  <a:lnTo>
                    <a:pt x="945" y="162"/>
                  </a:lnTo>
                  <a:lnTo>
                    <a:pt x="933" y="146"/>
                  </a:lnTo>
                  <a:lnTo>
                    <a:pt x="919" y="130"/>
                  </a:lnTo>
                  <a:lnTo>
                    <a:pt x="905" y="116"/>
                  </a:lnTo>
                  <a:lnTo>
                    <a:pt x="889" y="104"/>
                  </a:lnTo>
                  <a:lnTo>
                    <a:pt x="873" y="92"/>
                  </a:lnTo>
                  <a:lnTo>
                    <a:pt x="837" y="70"/>
                  </a:lnTo>
                  <a:lnTo>
                    <a:pt x="801" y="52"/>
                  </a:lnTo>
                  <a:lnTo>
                    <a:pt x="761" y="36"/>
                  </a:lnTo>
                  <a:lnTo>
                    <a:pt x="721" y="24"/>
                  </a:lnTo>
                  <a:lnTo>
                    <a:pt x="679" y="16"/>
                  </a:lnTo>
                  <a:lnTo>
                    <a:pt x="637" y="8"/>
                  </a:lnTo>
                  <a:lnTo>
                    <a:pt x="593" y="4"/>
                  </a:lnTo>
                  <a:lnTo>
                    <a:pt x="551" y="2"/>
                  </a:lnTo>
                  <a:lnTo>
                    <a:pt x="509" y="0"/>
                  </a:lnTo>
                  <a:lnTo>
                    <a:pt x="509" y="0"/>
                  </a:lnTo>
                  <a:lnTo>
                    <a:pt x="469" y="2"/>
                  </a:lnTo>
                  <a:lnTo>
                    <a:pt x="429" y="4"/>
                  </a:lnTo>
                  <a:lnTo>
                    <a:pt x="389" y="10"/>
                  </a:lnTo>
                  <a:lnTo>
                    <a:pt x="347" y="16"/>
                  </a:lnTo>
                  <a:lnTo>
                    <a:pt x="305" y="26"/>
                  </a:lnTo>
                  <a:lnTo>
                    <a:pt x="265" y="38"/>
                  </a:lnTo>
                  <a:lnTo>
                    <a:pt x="227" y="54"/>
                  </a:lnTo>
                  <a:lnTo>
                    <a:pt x="189" y="72"/>
                  </a:lnTo>
                  <a:lnTo>
                    <a:pt x="154" y="94"/>
                  </a:lnTo>
                  <a:lnTo>
                    <a:pt x="138" y="108"/>
                  </a:lnTo>
                  <a:lnTo>
                    <a:pt x="122" y="120"/>
                  </a:lnTo>
                  <a:lnTo>
                    <a:pt x="108" y="134"/>
                  </a:lnTo>
                  <a:lnTo>
                    <a:pt x="94" y="150"/>
                  </a:lnTo>
                  <a:lnTo>
                    <a:pt x="82" y="166"/>
                  </a:lnTo>
                  <a:lnTo>
                    <a:pt x="70" y="182"/>
                  </a:lnTo>
                  <a:lnTo>
                    <a:pt x="60" y="200"/>
                  </a:lnTo>
                  <a:lnTo>
                    <a:pt x="50" y="220"/>
                  </a:lnTo>
                  <a:lnTo>
                    <a:pt x="42" y="240"/>
                  </a:lnTo>
                  <a:lnTo>
                    <a:pt x="36" y="262"/>
                  </a:lnTo>
                  <a:lnTo>
                    <a:pt x="30" y="284"/>
                  </a:lnTo>
                  <a:lnTo>
                    <a:pt x="26" y="308"/>
                  </a:lnTo>
                  <a:lnTo>
                    <a:pt x="24" y="332"/>
                  </a:lnTo>
                  <a:lnTo>
                    <a:pt x="24" y="358"/>
                  </a:lnTo>
                  <a:lnTo>
                    <a:pt x="24" y="358"/>
                  </a:lnTo>
                  <a:lnTo>
                    <a:pt x="26" y="394"/>
                  </a:lnTo>
                  <a:lnTo>
                    <a:pt x="30" y="428"/>
                  </a:lnTo>
                  <a:lnTo>
                    <a:pt x="36" y="458"/>
                  </a:lnTo>
                  <a:lnTo>
                    <a:pt x="48" y="488"/>
                  </a:lnTo>
                  <a:lnTo>
                    <a:pt x="60" y="516"/>
                  </a:lnTo>
                  <a:lnTo>
                    <a:pt x="78" y="540"/>
                  </a:lnTo>
                  <a:lnTo>
                    <a:pt x="98" y="564"/>
                  </a:lnTo>
                  <a:lnTo>
                    <a:pt x="122" y="588"/>
                  </a:lnTo>
                  <a:lnTo>
                    <a:pt x="148" y="609"/>
                  </a:lnTo>
                  <a:lnTo>
                    <a:pt x="181" y="627"/>
                  </a:lnTo>
                  <a:lnTo>
                    <a:pt x="215" y="645"/>
                  </a:lnTo>
                  <a:lnTo>
                    <a:pt x="253" y="661"/>
                  </a:lnTo>
                  <a:lnTo>
                    <a:pt x="295" y="677"/>
                  </a:lnTo>
                  <a:lnTo>
                    <a:pt x="341" y="691"/>
                  </a:lnTo>
                  <a:lnTo>
                    <a:pt x="391" y="703"/>
                  </a:lnTo>
                  <a:lnTo>
                    <a:pt x="445" y="713"/>
                  </a:lnTo>
                  <a:lnTo>
                    <a:pt x="445" y="713"/>
                  </a:lnTo>
                  <a:lnTo>
                    <a:pt x="505" y="727"/>
                  </a:lnTo>
                  <a:lnTo>
                    <a:pt x="555" y="737"/>
                  </a:lnTo>
                  <a:lnTo>
                    <a:pt x="593" y="749"/>
                  </a:lnTo>
                  <a:lnTo>
                    <a:pt x="621" y="763"/>
                  </a:lnTo>
                  <a:lnTo>
                    <a:pt x="631" y="769"/>
                  </a:lnTo>
                  <a:lnTo>
                    <a:pt x="639" y="775"/>
                  </a:lnTo>
                  <a:lnTo>
                    <a:pt x="647" y="783"/>
                  </a:lnTo>
                  <a:lnTo>
                    <a:pt x="651" y="791"/>
                  </a:lnTo>
                  <a:lnTo>
                    <a:pt x="655" y="801"/>
                  </a:lnTo>
                  <a:lnTo>
                    <a:pt x="657" y="811"/>
                  </a:lnTo>
                  <a:lnTo>
                    <a:pt x="659" y="833"/>
                  </a:lnTo>
                  <a:lnTo>
                    <a:pt x="659" y="833"/>
                  </a:lnTo>
                  <a:lnTo>
                    <a:pt x="659" y="845"/>
                  </a:lnTo>
                  <a:lnTo>
                    <a:pt x="657" y="855"/>
                  </a:lnTo>
                  <a:lnTo>
                    <a:pt x="651" y="865"/>
                  </a:lnTo>
                  <a:lnTo>
                    <a:pt x="647" y="875"/>
                  </a:lnTo>
                  <a:lnTo>
                    <a:pt x="639" y="883"/>
                  </a:lnTo>
                  <a:lnTo>
                    <a:pt x="631" y="889"/>
                  </a:lnTo>
                  <a:lnTo>
                    <a:pt x="613" y="901"/>
                  </a:lnTo>
                  <a:lnTo>
                    <a:pt x="591" y="909"/>
                  </a:lnTo>
                  <a:lnTo>
                    <a:pt x="569" y="915"/>
                  </a:lnTo>
                  <a:lnTo>
                    <a:pt x="547" y="919"/>
                  </a:lnTo>
                  <a:lnTo>
                    <a:pt x="527" y="921"/>
                  </a:lnTo>
                  <a:lnTo>
                    <a:pt x="527" y="921"/>
                  </a:lnTo>
                  <a:lnTo>
                    <a:pt x="509" y="919"/>
                  </a:lnTo>
                  <a:lnTo>
                    <a:pt x="493" y="917"/>
                  </a:lnTo>
                  <a:lnTo>
                    <a:pt x="479" y="915"/>
                  </a:lnTo>
                  <a:lnTo>
                    <a:pt x="465" y="911"/>
                  </a:lnTo>
                  <a:lnTo>
                    <a:pt x="451" y="907"/>
                  </a:lnTo>
                  <a:lnTo>
                    <a:pt x="441" y="901"/>
                  </a:lnTo>
                  <a:lnTo>
                    <a:pt x="431" y="895"/>
                  </a:lnTo>
                  <a:lnTo>
                    <a:pt x="423" y="887"/>
                  </a:lnTo>
                  <a:lnTo>
                    <a:pt x="423" y="887"/>
                  </a:lnTo>
                  <a:lnTo>
                    <a:pt x="411" y="877"/>
                  </a:lnTo>
                  <a:lnTo>
                    <a:pt x="403" y="865"/>
                  </a:lnTo>
                  <a:lnTo>
                    <a:pt x="395" y="853"/>
                  </a:lnTo>
                  <a:lnTo>
                    <a:pt x="389" y="841"/>
                  </a:lnTo>
                  <a:lnTo>
                    <a:pt x="383" y="829"/>
                  </a:lnTo>
                  <a:lnTo>
                    <a:pt x="379" y="815"/>
                  </a:lnTo>
                  <a:lnTo>
                    <a:pt x="377" y="801"/>
                  </a:lnTo>
                  <a:lnTo>
                    <a:pt x="375" y="787"/>
                  </a:lnTo>
                  <a:lnTo>
                    <a:pt x="0" y="787"/>
                  </a:lnTo>
                  <a:lnTo>
                    <a:pt x="0" y="787"/>
                  </a:lnTo>
                  <a:lnTo>
                    <a:pt x="2" y="815"/>
                  </a:lnTo>
                  <a:lnTo>
                    <a:pt x="4" y="841"/>
                  </a:lnTo>
                  <a:lnTo>
                    <a:pt x="8" y="865"/>
                  </a:lnTo>
                  <a:lnTo>
                    <a:pt x="14" y="889"/>
                  </a:lnTo>
                  <a:lnTo>
                    <a:pt x="20" y="911"/>
                  </a:lnTo>
                  <a:lnTo>
                    <a:pt x="28" y="933"/>
                  </a:lnTo>
                  <a:lnTo>
                    <a:pt x="38" y="953"/>
                  </a:lnTo>
                  <a:lnTo>
                    <a:pt x="48" y="973"/>
                  </a:lnTo>
                  <a:lnTo>
                    <a:pt x="60" y="991"/>
                  </a:lnTo>
                  <a:lnTo>
                    <a:pt x="72" y="1009"/>
                  </a:lnTo>
                  <a:lnTo>
                    <a:pt x="86" y="1025"/>
                  </a:lnTo>
                  <a:lnTo>
                    <a:pt x="100" y="1041"/>
                  </a:lnTo>
                  <a:lnTo>
                    <a:pt x="116" y="1057"/>
                  </a:lnTo>
                  <a:lnTo>
                    <a:pt x="132" y="1071"/>
                  </a:lnTo>
                  <a:lnTo>
                    <a:pt x="169" y="1095"/>
                  </a:lnTo>
                  <a:lnTo>
                    <a:pt x="207" y="1117"/>
                  </a:lnTo>
                  <a:lnTo>
                    <a:pt x="247" y="1137"/>
                  </a:lnTo>
                  <a:lnTo>
                    <a:pt x="289" y="1151"/>
                  </a:lnTo>
                  <a:lnTo>
                    <a:pt x="333" y="1163"/>
                  </a:lnTo>
                  <a:lnTo>
                    <a:pt x="377" y="1173"/>
                  </a:lnTo>
                  <a:lnTo>
                    <a:pt x="423" y="1179"/>
                  </a:lnTo>
                  <a:lnTo>
                    <a:pt x="467" y="1183"/>
                  </a:lnTo>
                  <a:lnTo>
                    <a:pt x="513" y="1185"/>
                  </a:lnTo>
                  <a:lnTo>
                    <a:pt x="513" y="1185"/>
                  </a:lnTo>
                  <a:lnTo>
                    <a:pt x="561" y="1185"/>
                  </a:lnTo>
                  <a:lnTo>
                    <a:pt x="607" y="1181"/>
                  </a:lnTo>
                  <a:lnTo>
                    <a:pt x="653" y="1175"/>
                  </a:lnTo>
                  <a:lnTo>
                    <a:pt x="701" y="1167"/>
                  </a:lnTo>
                  <a:lnTo>
                    <a:pt x="745" y="1155"/>
                  </a:lnTo>
                  <a:lnTo>
                    <a:pt x="789" y="1141"/>
                  </a:lnTo>
                  <a:lnTo>
                    <a:pt x="829" y="1125"/>
                  </a:lnTo>
                  <a:lnTo>
                    <a:pt x="867" y="1103"/>
                  </a:lnTo>
                  <a:lnTo>
                    <a:pt x="887" y="1091"/>
                  </a:lnTo>
                  <a:lnTo>
                    <a:pt x="903" y="1079"/>
                  </a:lnTo>
                  <a:lnTo>
                    <a:pt x="921" y="1065"/>
                  </a:lnTo>
                  <a:lnTo>
                    <a:pt x="937" y="1051"/>
                  </a:lnTo>
                  <a:lnTo>
                    <a:pt x="951" y="1035"/>
                  </a:lnTo>
                  <a:lnTo>
                    <a:pt x="965" y="1019"/>
                  </a:lnTo>
                  <a:lnTo>
                    <a:pt x="977" y="1001"/>
                  </a:lnTo>
                  <a:lnTo>
                    <a:pt x="989" y="981"/>
                  </a:lnTo>
                  <a:lnTo>
                    <a:pt x="999" y="961"/>
                  </a:lnTo>
                  <a:lnTo>
                    <a:pt x="1009" y="941"/>
                  </a:lnTo>
                  <a:lnTo>
                    <a:pt x="1017" y="919"/>
                  </a:lnTo>
                  <a:lnTo>
                    <a:pt x="1023" y="895"/>
                  </a:lnTo>
                  <a:lnTo>
                    <a:pt x="1029" y="869"/>
                  </a:lnTo>
                  <a:lnTo>
                    <a:pt x="1033" y="843"/>
                  </a:lnTo>
                  <a:lnTo>
                    <a:pt x="1035" y="817"/>
                  </a:lnTo>
                  <a:lnTo>
                    <a:pt x="1035" y="787"/>
                  </a:lnTo>
                  <a:lnTo>
                    <a:pt x="1035" y="787"/>
                  </a:lnTo>
                  <a:lnTo>
                    <a:pt x="1035" y="755"/>
                  </a:lnTo>
                  <a:lnTo>
                    <a:pt x="1031" y="723"/>
                  </a:lnTo>
                  <a:lnTo>
                    <a:pt x="1025" y="693"/>
                  </a:lnTo>
                  <a:lnTo>
                    <a:pt x="1015" y="667"/>
                  </a:lnTo>
                  <a:lnTo>
                    <a:pt x="1005" y="641"/>
                  </a:lnTo>
                  <a:lnTo>
                    <a:pt x="993" y="619"/>
                  </a:lnTo>
                  <a:lnTo>
                    <a:pt x="977" y="597"/>
                  </a:lnTo>
                  <a:lnTo>
                    <a:pt x="961" y="578"/>
                  </a:lnTo>
                  <a:lnTo>
                    <a:pt x="945" y="560"/>
                  </a:lnTo>
                  <a:lnTo>
                    <a:pt x="925" y="542"/>
                  </a:lnTo>
                  <a:lnTo>
                    <a:pt x="905" y="528"/>
                  </a:lnTo>
                  <a:lnTo>
                    <a:pt x="883" y="514"/>
                  </a:lnTo>
                  <a:lnTo>
                    <a:pt x="861" y="502"/>
                  </a:lnTo>
                  <a:lnTo>
                    <a:pt x="839" y="490"/>
                  </a:lnTo>
                  <a:lnTo>
                    <a:pt x="791" y="472"/>
                  </a:lnTo>
                  <a:lnTo>
                    <a:pt x="791" y="472"/>
                  </a:lnTo>
                  <a:lnTo>
                    <a:pt x="741" y="456"/>
                  </a:lnTo>
                  <a:lnTo>
                    <a:pt x="691" y="442"/>
                  </a:lnTo>
                  <a:lnTo>
                    <a:pt x="641" y="432"/>
                  </a:lnTo>
                  <a:lnTo>
                    <a:pt x="593" y="422"/>
                  </a:lnTo>
                  <a:lnTo>
                    <a:pt x="509" y="404"/>
                  </a:lnTo>
                  <a:lnTo>
                    <a:pt x="475" y="396"/>
                  </a:lnTo>
                  <a:lnTo>
                    <a:pt x="445" y="384"/>
                  </a:lnTo>
                  <a:lnTo>
                    <a:pt x="445" y="384"/>
                  </a:lnTo>
                  <a:lnTo>
                    <a:pt x="429" y="376"/>
                  </a:lnTo>
                  <a:lnTo>
                    <a:pt x="423" y="370"/>
                  </a:lnTo>
                  <a:lnTo>
                    <a:pt x="415" y="364"/>
                  </a:lnTo>
                  <a:lnTo>
                    <a:pt x="409" y="356"/>
                  </a:lnTo>
                  <a:lnTo>
                    <a:pt x="405" y="348"/>
                  </a:lnTo>
                  <a:lnTo>
                    <a:pt x="401" y="338"/>
                  </a:lnTo>
                  <a:lnTo>
                    <a:pt x="401" y="326"/>
                  </a:lnTo>
                  <a:lnTo>
                    <a:pt x="401" y="326"/>
                  </a:lnTo>
                  <a:lnTo>
                    <a:pt x="401" y="312"/>
                  </a:lnTo>
                  <a:lnTo>
                    <a:pt x="403" y="302"/>
                  </a:lnTo>
                  <a:lnTo>
                    <a:pt x="407" y="290"/>
                  </a:lnTo>
                  <a:lnTo>
                    <a:pt x="411" y="282"/>
                  </a:lnTo>
                  <a:lnTo>
                    <a:pt x="417" y="274"/>
                  </a:lnTo>
                  <a:lnTo>
                    <a:pt x="423" y="266"/>
                  </a:lnTo>
                  <a:lnTo>
                    <a:pt x="431" y="260"/>
                  </a:lnTo>
                  <a:lnTo>
                    <a:pt x="439" y="256"/>
                  </a:lnTo>
                  <a:lnTo>
                    <a:pt x="457" y="248"/>
                  </a:lnTo>
                  <a:lnTo>
                    <a:pt x="477" y="242"/>
                  </a:lnTo>
                  <a:lnTo>
                    <a:pt x="499" y="240"/>
                  </a:lnTo>
                  <a:lnTo>
                    <a:pt x="519" y="240"/>
                  </a:lnTo>
                  <a:lnTo>
                    <a:pt x="519" y="240"/>
                  </a:lnTo>
                  <a:lnTo>
                    <a:pt x="543" y="242"/>
                  </a:lnTo>
                  <a:lnTo>
                    <a:pt x="565" y="248"/>
                  </a:lnTo>
                  <a:lnTo>
                    <a:pt x="587" y="258"/>
                  </a:lnTo>
                  <a:lnTo>
                    <a:pt x="597" y="264"/>
                  </a:lnTo>
                  <a:lnTo>
                    <a:pt x="607" y="272"/>
                  </a:lnTo>
                  <a:lnTo>
                    <a:pt x="607" y="272"/>
                  </a:lnTo>
                  <a:lnTo>
                    <a:pt x="623" y="288"/>
                  </a:lnTo>
                  <a:lnTo>
                    <a:pt x="631" y="298"/>
                  </a:lnTo>
                  <a:lnTo>
                    <a:pt x="637" y="308"/>
                  </a:lnTo>
                  <a:lnTo>
                    <a:pt x="643" y="318"/>
                  </a:lnTo>
                  <a:lnTo>
                    <a:pt x="647" y="330"/>
                  </a:lnTo>
                  <a:lnTo>
                    <a:pt x="651" y="344"/>
                  </a:lnTo>
                  <a:lnTo>
                    <a:pt x="651" y="356"/>
                  </a:lnTo>
                  <a:lnTo>
                    <a:pt x="1007" y="3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4BB72F8-2805-5C0B-B60C-5AE4017C7D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8" y="1987"/>
              <a:ext cx="973" cy="1319"/>
            </a:xfrm>
            <a:custGeom>
              <a:avLst/>
              <a:gdLst>
                <a:gd name="T0" fmla="*/ 363 w 973"/>
                <a:gd name="T1" fmla="*/ 1319 h 1319"/>
                <a:gd name="T2" fmla="*/ 363 w 973"/>
                <a:gd name="T3" fmla="*/ 865 h 1319"/>
                <a:gd name="T4" fmla="*/ 367 w 973"/>
                <a:gd name="T5" fmla="*/ 805 h 1319"/>
                <a:gd name="T6" fmla="*/ 373 w 973"/>
                <a:gd name="T7" fmla="*/ 754 h 1319"/>
                <a:gd name="T8" fmla="*/ 387 w 973"/>
                <a:gd name="T9" fmla="*/ 714 h 1319"/>
                <a:gd name="T10" fmla="*/ 405 w 973"/>
                <a:gd name="T11" fmla="*/ 686 h 1319"/>
                <a:gd name="T12" fmla="*/ 411 w 973"/>
                <a:gd name="T13" fmla="*/ 674 h 1319"/>
                <a:gd name="T14" fmla="*/ 431 w 973"/>
                <a:gd name="T15" fmla="*/ 656 h 1319"/>
                <a:gd name="T16" fmla="*/ 453 w 973"/>
                <a:gd name="T17" fmla="*/ 644 h 1319"/>
                <a:gd name="T18" fmla="*/ 477 w 973"/>
                <a:gd name="T19" fmla="*/ 636 h 1319"/>
                <a:gd name="T20" fmla="*/ 487 w 973"/>
                <a:gd name="T21" fmla="*/ 634 h 1319"/>
                <a:gd name="T22" fmla="*/ 515 w 973"/>
                <a:gd name="T23" fmla="*/ 636 h 1319"/>
                <a:gd name="T24" fmla="*/ 539 w 973"/>
                <a:gd name="T25" fmla="*/ 644 h 1319"/>
                <a:gd name="T26" fmla="*/ 559 w 973"/>
                <a:gd name="T27" fmla="*/ 656 h 1319"/>
                <a:gd name="T28" fmla="*/ 577 w 973"/>
                <a:gd name="T29" fmla="*/ 672 h 1319"/>
                <a:gd name="T30" fmla="*/ 591 w 973"/>
                <a:gd name="T31" fmla="*/ 694 h 1319"/>
                <a:gd name="T32" fmla="*/ 601 w 973"/>
                <a:gd name="T33" fmla="*/ 722 h 1319"/>
                <a:gd name="T34" fmla="*/ 607 w 973"/>
                <a:gd name="T35" fmla="*/ 756 h 1319"/>
                <a:gd name="T36" fmla="*/ 611 w 973"/>
                <a:gd name="T37" fmla="*/ 1319 h 1319"/>
                <a:gd name="T38" fmla="*/ 973 w 973"/>
                <a:gd name="T39" fmla="*/ 718 h 1319"/>
                <a:gd name="T40" fmla="*/ 973 w 973"/>
                <a:gd name="T41" fmla="*/ 672 h 1319"/>
                <a:gd name="T42" fmla="*/ 961 w 973"/>
                <a:gd name="T43" fmla="*/ 592 h 1319"/>
                <a:gd name="T44" fmla="*/ 941 w 973"/>
                <a:gd name="T45" fmla="*/ 522 h 1319"/>
                <a:gd name="T46" fmla="*/ 909 w 973"/>
                <a:gd name="T47" fmla="*/ 466 h 1319"/>
                <a:gd name="T48" fmla="*/ 889 w 973"/>
                <a:gd name="T49" fmla="*/ 442 h 1319"/>
                <a:gd name="T50" fmla="*/ 843 w 973"/>
                <a:gd name="T51" fmla="*/ 402 h 1319"/>
                <a:gd name="T52" fmla="*/ 789 w 973"/>
                <a:gd name="T53" fmla="*/ 374 h 1319"/>
                <a:gd name="T54" fmla="*/ 727 w 973"/>
                <a:gd name="T55" fmla="*/ 358 h 1319"/>
                <a:gd name="T56" fmla="*/ 657 w 973"/>
                <a:gd name="T57" fmla="*/ 352 h 1319"/>
                <a:gd name="T58" fmla="*/ 613 w 973"/>
                <a:gd name="T59" fmla="*/ 352 h 1319"/>
                <a:gd name="T60" fmla="*/ 571 w 973"/>
                <a:gd name="T61" fmla="*/ 356 h 1319"/>
                <a:gd name="T62" fmla="*/ 529 w 973"/>
                <a:gd name="T63" fmla="*/ 366 h 1319"/>
                <a:gd name="T64" fmla="*/ 483 w 973"/>
                <a:gd name="T65" fmla="*/ 384 h 1319"/>
                <a:gd name="T66" fmla="*/ 451 w 973"/>
                <a:gd name="T67" fmla="*/ 404 h 1319"/>
                <a:gd name="T68" fmla="*/ 397 w 973"/>
                <a:gd name="T69" fmla="*/ 448 h 1319"/>
                <a:gd name="T70" fmla="*/ 363 w 973"/>
                <a:gd name="T71" fmla="*/ 0 h 1319"/>
                <a:gd name="T72" fmla="*/ 0 w 973"/>
                <a:gd name="T73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3" h="1319">
                  <a:moveTo>
                    <a:pt x="0" y="1319"/>
                  </a:moveTo>
                  <a:lnTo>
                    <a:pt x="363" y="1319"/>
                  </a:lnTo>
                  <a:lnTo>
                    <a:pt x="363" y="865"/>
                  </a:lnTo>
                  <a:lnTo>
                    <a:pt x="363" y="865"/>
                  </a:lnTo>
                  <a:lnTo>
                    <a:pt x="365" y="833"/>
                  </a:lnTo>
                  <a:lnTo>
                    <a:pt x="367" y="805"/>
                  </a:lnTo>
                  <a:lnTo>
                    <a:pt x="369" y="779"/>
                  </a:lnTo>
                  <a:lnTo>
                    <a:pt x="373" y="754"/>
                  </a:lnTo>
                  <a:lnTo>
                    <a:pt x="379" y="734"/>
                  </a:lnTo>
                  <a:lnTo>
                    <a:pt x="387" y="714"/>
                  </a:lnTo>
                  <a:lnTo>
                    <a:pt x="395" y="698"/>
                  </a:lnTo>
                  <a:lnTo>
                    <a:pt x="405" y="686"/>
                  </a:lnTo>
                  <a:lnTo>
                    <a:pt x="405" y="686"/>
                  </a:lnTo>
                  <a:lnTo>
                    <a:pt x="411" y="674"/>
                  </a:lnTo>
                  <a:lnTo>
                    <a:pt x="421" y="666"/>
                  </a:lnTo>
                  <a:lnTo>
                    <a:pt x="431" y="656"/>
                  </a:lnTo>
                  <a:lnTo>
                    <a:pt x="441" y="650"/>
                  </a:lnTo>
                  <a:lnTo>
                    <a:pt x="453" y="644"/>
                  </a:lnTo>
                  <a:lnTo>
                    <a:pt x="465" y="640"/>
                  </a:lnTo>
                  <a:lnTo>
                    <a:pt x="477" y="636"/>
                  </a:lnTo>
                  <a:lnTo>
                    <a:pt x="487" y="634"/>
                  </a:lnTo>
                  <a:lnTo>
                    <a:pt x="487" y="634"/>
                  </a:lnTo>
                  <a:lnTo>
                    <a:pt x="503" y="634"/>
                  </a:lnTo>
                  <a:lnTo>
                    <a:pt x="515" y="636"/>
                  </a:lnTo>
                  <a:lnTo>
                    <a:pt x="527" y="640"/>
                  </a:lnTo>
                  <a:lnTo>
                    <a:pt x="539" y="644"/>
                  </a:lnTo>
                  <a:lnTo>
                    <a:pt x="549" y="648"/>
                  </a:lnTo>
                  <a:lnTo>
                    <a:pt x="559" y="656"/>
                  </a:lnTo>
                  <a:lnTo>
                    <a:pt x="577" y="672"/>
                  </a:lnTo>
                  <a:lnTo>
                    <a:pt x="577" y="672"/>
                  </a:lnTo>
                  <a:lnTo>
                    <a:pt x="585" y="682"/>
                  </a:lnTo>
                  <a:lnTo>
                    <a:pt x="591" y="694"/>
                  </a:lnTo>
                  <a:lnTo>
                    <a:pt x="597" y="708"/>
                  </a:lnTo>
                  <a:lnTo>
                    <a:pt x="601" y="722"/>
                  </a:lnTo>
                  <a:lnTo>
                    <a:pt x="605" y="738"/>
                  </a:lnTo>
                  <a:lnTo>
                    <a:pt x="607" y="756"/>
                  </a:lnTo>
                  <a:lnTo>
                    <a:pt x="611" y="799"/>
                  </a:lnTo>
                  <a:lnTo>
                    <a:pt x="611" y="1319"/>
                  </a:lnTo>
                  <a:lnTo>
                    <a:pt x="973" y="1319"/>
                  </a:lnTo>
                  <a:lnTo>
                    <a:pt x="973" y="718"/>
                  </a:lnTo>
                  <a:lnTo>
                    <a:pt x="973" y="718"/>
                  </a:lnTo>
                  <a:lnTo>
                    <a:pt x="973" y="672"/>
                  </a:lnTo>
                  <a:lnTo>
                    <a:pt x="969" y="630"/>
                  </a:lnTo>
                  <a:lnTo>
                    <a:pt x="961" y="592"/>
                  </a:lnTo>
                  <a:lnTo>
                    <a:pt x="953" y="556"/>
                  </a:lnTo>
                  <a:lnTo>
                    <a:pt x="941" y="522"/>
                  </a:lnTo>
                  <a:lnTo>
                    <a:pt x="925" y="492"/>
                  </a:lnTo>
                  <a:lnTo>
                    <a:pt x="909" y="466"/>
                  </a:lnTo>
                  <a:lnTo>
                    <a:pt x="889" y="442"/>
                  </a:lnTo>
                  <a:lnTo>
                    <a:pt x="889" y="442"/>
                  </a:lnTo>
                  <a:lnTo>
                    <a:pt x="867" y="420"/>
                  </a:lnTo>
                  <a:lnTo>
                    <a:pt x="843" y="402"/>
                  </a:lnTo>
                  <a:lnTo>
                    <a:pt x="817" y="386"/>
                  </a:lnTo>
                  <a:lnTo>
                    <a:pt x="789" y="374"/>
                  </a:lnTo>
                  <a:lnTo>
                    <a:pt x="759" y="364"/>
                  </a:lnTo>
                  <a:lnTo>
                    <a:pt x="727" y="358"/>
                  </a:lnTo>
                  <a:lnTo>
                    <a:pt x="693" y="354"/>
                  </a:lnTo>
                  <a:lnTo>
                    <a:pt x="657" y="352"/>
                  </a:lnTo>
                  <a:lnTo>
                    <a:pt x="657" y="352"/>
                  </a:lnTo>
                  <a:lnTo>
                    <a:pt x="613" y="352"/>
                  </a:lnTo>
                  <a:lnTo>
                    <a:pt x="593" y="354"/>
                  </a:lnTo>
                  <a:lnTo>
                    <a:pt x="571" y="356"/>
                  </a:lnTo>
                  <a:lnTo>
                    <a:pt x="549" y="360"/>
                  </a:lnTo>
                  <a:lnTo>
                    <a:pt x="529" y="366"/>
                  </a:lnTo>
                  <a:lnTo>
                    <a:pt x="507" y="374"/>
                  </a:lnTo>
                  <a:lnTo>
                    <a:pt x="483" y="384"/>
                  </a:lnTo>
                  <a:lnTo>
                    <a:pt x="483" y="384"/>
                  </a:lnTo>
                  <a:lnTo>
                    <a:pt x="451" y="404"/>
                  </a:lnTo>
                  <a:lnTo>
                    <a:pt x="425" y="424"/>
                  </a:lnTo>
                  <a:lnTo>
                    <a:pt x="397" y="448"/>
                  </a:lnTo>
                  <a:lnTo>
                    <a:pt x="363" y="480"/>
                  </a:lnTo>
                  <a:lnTo>
                    <a:pt x="363" y="0"/>
                  </a:lnTo>
                  <a:lnTo>
                    <a:pt x="0" y="0"/>
                  </a:lnTo>
                  <a:lnTo>
                    <a:pt x="0" y="1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646084D-BF58-3249-0F5E-8711E46C4B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0" y="2071"/>
              <a:ext cx="508" cy="1255"/>
            </a:xfrm>
            <a:custGeom>
              <a:avLst/>
              <a:gdLst>
                <a:gd name="T0" fmla="*/ 0 w 508"/>
                <a:gd name="T1" fmla="*/ 0 h 1255"/>
                <a:gd name="T2" fmla="*/ 0 w 508"/>
                <a:gd name="T3" fmla="*/ 288 h 1255"/>
                <a:gd name="T4" fmla="*/ 0 w 508"/>
                <a:gd name="T5" fmla="*/ 554 h 1255"/>
                <a:gd name="T6" fmla="*/ 0 w 508"/>
                <a:gd name="T7" fmla="*/ 887 h 1255"/>
                <a:gd name="T8" fmla="*/ 0 w 508"/>
                <a:gd name="T9" fmla="*/ 887 h 1255"/>
                <a:gd name="T10" fmla="*/ 2 w 508"/>
                <a:gd name="T11" fmla="*/ 961 h 1255"/>
                <a:gd name="T12" fmla="*/ 4 w 508"/>
                <a:gd name="T13" fmla="*/ 993 h 1255"/>
                <a:gd name="T14" fmla="*/ 8 w 508"/>
                <a:gd name="T15" fmla="*/ 1023 h 1255"/>
                <a:gd name="T16" fmla="*/ 12 w 508"/>
                <a:gd name="T17" fmla="*/ 1051 h 1255"/>
                <a:gd name="T18" fmla="*/ 18 w 508"/>
                <a:gd name="T19" fmla="*/ 1077 h 1255"/>
                <a:gd name="T20" fmla="*/ 26 w 508"/>
                <a:gd name="T21" fmla="*/ 1101 h 1255"/>
                <a:gd name="T22" fmla="*/ 34 w 508"/>
                <a:gd name="T23" fmla="*/ 1121 h 1255"/>
                <a:gd name="T24" fmla="*/ 34 w 508"/>
                <a:gd name="T25" fmla="*/ 1121 h 1255"/>
                <a:gd name="T26" fmla="*/ 44 w 508"/>
                <a:gd name="T27" fmla="*/ 1141 h 1255"/>
                <a:gd name="T28" fmla="*/ 52 w 508"/>
                <a:gd name="T29" fmla="*/ 1157 h 1255"/>
                <a:gd name="T30" fmla="*/ 62 w 508"/>
                <a:gd name="T31" fmla="*/ 1169 h 1255"/>
                <a:gd name="T32" fmla="*/ 74 w 508"/>
                <a:gd name="T33" fmla="*/ 1181 h 1255"/>
                <a:gd name="T34" fmla="*/ 86 w 508"/>
                <a:gd name="T35" fmla="*/ 1191 h 1255"/>
                <a:gd name="T36" fmla="*/ 98 w 508"/>
                <a:gd name="T37" fmla="*/ 1201 h 1255"/>
                <a:gd name="T38" fmla="*/ 126 w 508"/>
                <a:gd name="T39" fmla="*/ 1221 h 1255"/>
                <a:gd name="T40" fmla="*/ 126 w 508"/>
                <a:gd name="T41" fmla="*/ 1221 h 1255"/>
                <a:gd name="T42" fmla="*/ 142 w 508"/>
                <a:gd name="T43" fmla="*/ 1229 h 1255"/>
                <a:gd name="T44" fmla="*/ 160 w 508"/>
                <a:gd name="T45" fmla="*/ 1235 h 1255"/>
                <a:gd name="T46" fmla="*/ 180 w 508"/>
                <a:gd name="T47" fmla="*/ 1241 h 1255"/>
                <a:gd name="T48" fmla="*/ 200 w 508"/>
                <a:gd name="T49" fmla="*/ 1247 h 1255"/>
                <a:gd name="T50" fmla="*/ 224 w 508"/>
                <a:gd name="T51" fmla="*/ 1251 h 1255"/>
                <a:gd name="T52" fmla="*/ 250 w 508"/>
                <a:gd name="T53" fmla="*/ 1253 h 1255"/>
                <a:gd name="T54" fmla="*/ 312 w 508"/>
                <a:gd name="T55" fmla="*/ 1255 h 1255"/>
                <a:gd name="T56" fmla="*/ 312 w 508"/>
                <a:gd name="T57" fmla="*/ 1255 h 1255"/>
                <a:gd name="T58" fmla="*/ 352 w 508"/>
                <a:gd name="T59" fmla="*/ 1253 h 1255"/>
                <a:gd name="T60" fmla="*/ 404 w 508"/>
                <a:gd name="T61" fmla="*/ 1249 h 1255"/>
                <a:gd name="T62" fmla="*/ 458 w 508"/>
                <a:gd name="T63" fmla="*/ 1239 h 1255"/>
                <a:gd name="T64" fmla="*/ 484 w 508"/>
                <a:gd name="T65" fmla="*/ 1233 h 1255"/>
                <a:gd name="T66" fmla="*/ 508 w 508"/>
                <a:gd name="T67" fmla="*/ 1227 h 1255"/>
                <a:gd name="T68" fmla="*/ 508 w 508"/>
                <a:gd name="T69" fmla="*/ 989 h 1255"/>
                <a:gd name="T70" fmla="*/ 508 w 508"/>
                <a:gd name="T71" fmla="*/ 989 h 1255"/>
                <a:gd name="T72" fmla="*/ 500 w 508"/>
                <a:gd name="T73" fmla="*/ 993 h 1255"/>
                <a:gd name="T74" fmla="*/ 490 w 508"/>
                <a:gd name="T75" fmla="*/ 995 h 1255"/>
                <a:gd name="T76" fmla="*/ 464 w 508"/>
                <a:gd name="T77" fmla="*/ 997 h 1255"/>
                <a:gd name="T78" fmla="*/ 436 w 508"/>
                <a:gd name="T79" fmla="*/ 999 h 1255"/>
                <a:gd name="T80" fmla="*/ 410 w 508"/>
                <a:gd name="T81" fmla="*/ 999 h 1255"/>
                <a:gd name="T82" fmla="*/ 410 w 508"/>
                <a:gd name="T83" fmla="*/ 999 h 1255"/>
                <a:gd name="T84" fmla="*/ 400 w 508"/>
                <a:gd name="T85" fmla="*/ 999 h 1255"/>
                <a:gd name="T86" fmla="*/ 392 w 508"/>
                <a:gd name="T87" fmla="*/ 995 h 1255"/>
                <a:gd name="T88" fmla="*/ 384 w 508"/>
                <a:gd name="T89" fmla="*/ 991 h 1255"/>
                <a:gd name="T90" fmla="*/ 376 w 508"/>
                <a:gd name="T91" fmla="*/ 987 h 1255"/>
                <a:gd name="T92" fmla="*/ 368 w 508"/>
                <a:gd name="T93" fmla="*/ 977 h 1255"/>
                <a:gd name="T94" fmla="*/ 362 w 508"/>
                <a:gd name="T95" fmla="*/ 969 h 1255"/>
                <a:gd name="T96" fmla="*/ 362 w 508"/>
                <a:gd name="T97" fmla="*/ 969 h 1255"/>
                <a:gd name="T98" fmla="*/ 356 w 508"/>
                <a:gd name="T99" fmla="*/ 957 h 1255"/>
                <a:gd name="T100" fmla="*/ 352 w 508"/>
                <a:gd name="T101" fmla="*/ 939 h 1255"/>
                <a:gd name="T102" fmla="*/ 350 w 508"/>
                <a:gd name="T103" fmla="*/ 917 h 1255"/>
                <a:gd name="T104" fmla="*/ 350 w 508"/>
                <a:gd name="T105" fmla="*/ 889 h 1255"/>
                <a:gd name="T106" fmla="*/ 350 w 508"/>
                <a:gd name="T107" fmla="*/ 554 h 1255"/>
                <a:gd name="T108" fmla="*/ 508 w 508"/>
                <a:gd name="T109" fmla="*/ 554 h 1255"/>
                <a:gd name="T110" fmla="*/ 508 w 508"/>
                <a:gd name="T111" fmla="*/ 288 h 1255"/>
                <a:gd name="T112" fmla="*/ 350 w 508"/>
                <a:gd name="T113" fmla="*/ 288 h 1255"/>
                <a:gd name="T114" fmla="*/ 350 w 508"/>
                <a:gd name="T115" fmla="*/ 0 h 1255"/>
                <a:gd name="T116" fmla="*/ 0 w 508"/>
                <a:gd name="T117" fmla="*/ 0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8" h="1255">
                  <a:moveTo>
                    <a:pt x="0" y="0"/>
                  </a:moveTo>
                  <a:lnTo>
                    <a:pt x="0" y="288"/>
                  </a:lnTo>
                  <a:lnTo>
                    <a:pt x="0" y="554"/>
                  </a:lnTo>
                  <a:lnTo>
                    <a:pt x="0" y="887"/>
                  </a:lnTo>
                  <a:lnTo>
                    <a:pt x="0" y="887"/>
                  </a:lnTo>
                  <a:lnTo>
                    <a:pt x="2" y="961"/>
                  </a:lnTo>
                  <a:lnTo>
                    <a:pt x="4" y="993"/>
                  </a:lnTo>
                  <a:lnTo>
                    <a:pt x="8" y="1023"/>
                  </a:lnTo>
                  <a:lnTo>
                    <a:pt x="12" y="1051"/>
                  </a:lnTo>
                  <a:lnTo>
                    <a:pt x="18" y="1077"/>
                  </a:lnTo>
                  <a:lnTo>
                    <a:pt x="26" y="1101"/>
                  </a:lnTo>
                  <a:lnTo>
                    <a:pt x="34" y="1121"/>
                  </a:lnTo>
                  <a:lnTo>
                    <a:pt x="34" y="1121"/>
                  </a:lnTo>
                  <a:lnTo>
                    <a:pt x="44" y="1141"/>
                  </a:lnTo>
                  <a:lnTo>
                    <a:pt x="52" y="1157"/>
                  </a:lnTo>
                  <a:lnTo>
                    <a:pt x="62" y="1169"/>
                  </a:lnTo>
                  <a:lnTo>
                    <a:pt x="74" y="1181"/>
                  </a:lnTo>
                  <a:lnTo>
                    <a:pt x="86" y="1191"/>
                  </a:lnTo>
                  <a:lnTo>
                    <a:pt x="98" y="1201"/>
                  </a:lnTo>
                  <a:lnTo>
                    <a:pt x="126" y="1221"/>
                  </a:lnTo>
                  <a:lnTo>
                    <a:pt x="126" y="1221"/>
                  </a:lnTo>
                  <a:lnTo>
                    <a:pt x="142" y="1229"/>
                  </a:lnTo>
                  <a:lnTo>
                    <a:pt x="160" y="1235"/>
                  </a:lnTo>
                  <a:lnTo>
                    <a:pt x="180" y="1241"/>
                  </a:lnTo>
                  <a:lnTo>
                    <a:pt x="200" y="1247"/>
                  </a:lnTo>
                  <a:lnTo>
                    <a:pt x="224" y="1251"/>
                  </a:lnTo>
                  <a:lnTo>
                    <a:pt x="250" y="1253"/>
                  </a:lnTo>
                  <a:lnTo>
                    <a:pt x="312" y="1255"/>
                  </a:lnTo>
                  <a:lnTo>
                    <a:pt x="312" y="1255"/>
                  </a:lnTo>
                  <a:lnTo>
                    <a:pt x="352" y="1253"/>
                  </a:lnTo>
                  <a:lnTo>
                    <a:pt x="404" y="1249"/>
                  </a:lnTo>
                  <a:lnTo>
                    <a:pt x="458" y="1239"/>
                  </a:lnTo>
                  <a:lnTo>
                    <a:pt x="484" y="1233"/>
                  </a:lnTo>
                  <a:lnTo>
                    <a:pt x="508" y="1227"/>
                  </a:lnTo>
                  <a:lnTo>
                    <a:pt x="508" y="989"/>
                  </a:lnTo>
                  <a:lnTo>
                    <a:pt x="508" y="989"/>
                  </a:lnTo>
                  <a:lnTo>
                    <a:pt x="500" y="993"/>
                  </a:lnTo>
                  <a:lnTo>
                    <a:pt x="490" y="995"/>
                  </a:lnTo>
                  <a:lnTo>
                    <a:pt x="464" y="997"/>
                  </a:lnTo>
                  <a:lnTo>
                    <a:pt x="436" y="999"/>
                  </a:lnTo>
                  <a:lnTo>
                    <a:pt x="410" y="999"/>
                  </a:lnTo>
                  <a:lnTo>
                    <a:pt x="410" y="999"/>
                  </a:lnTo>
                  <a:lnTo>
                    <a:pt x="400" y="999"/>
                  </a:lnTo>
                  <a:lnTo>
                    <a:pt x="392" y="995"/>
                  </a:lnTo>
                  <a:lnTo>
                    <a:pt x="384" y="991"/>
                  </a:lnTo>
                  <a:lnTo>
                    <a:pt x="376" y="987"/>
                  </a:lnTo>
                  <a:lnTo>
                    <a:pt x="368" y="977"/>
                  </a:lnTo>
                  <a:lnTo>
                    <a:pt x="362" y="969"/>
                  </a:lnTo>
                  <a:lnTo>
                    <a:pt x="362" y="969"/>
                  </a:lnTo>
                  <a:lnTo>
                    <a:pt x="356" y="957"/>
                  </a:lnTo>
                  <a:lnTo>
                    <a:pt x="352" y="939"/>
                  </a:lnTo>
                  <a:lnTo>
                    <a:pt x="350" y="917"/>
                  </a:lnTo>
                  <a:lnTo>
                    <a:pt x="350" y="889"/>
                  </a:lnTo>
                  <a:lnTo>
                    <a:pt x="350" y="554"/>
                  </a:lnTo>
                  <a:lnTo>
                    <a:pt x="508" y="554"/>
                  </a:lnTo>
                  <a:lnTo>
                    <a:pt x="508" y="288"/>
                  </a:lnTo>
                  <a:lnTo>
                    <a:pt x="350" y="288"/>
                  </a:lnTo>
                  <a:lnTo>
                    <a:pt x="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DEB83A3E-60BA-445A-D1C8-706E636E23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455" y="2071"/>
              <a:ext cx="353" cy="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C3A2B7C-7122-9322-EDEB-24097BBEA8F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20" y="998"/>
              <a:ext cx="1073" cy="1119"/>
            </a:xfrm>
            <a:custGeom>
              <a:avLst/>
              <a:gdLst>
                <a:gd name="T0" fmla="*/ 0 w 1073"/>
                <a:gd name="T1" fmla="*/ 0 h 1119"/>
                <a:gd name="T2" fmla="*/ 498 w 1073"/>
                <a:gd name="T3" fmla="*/ 1119 h 1119"/>
                <a:gd name="T4" fmla="*/ 534 w 1073"/>
                <a:gd name="T5" fmla="*/ 1119 h 1119"/>
                <a:gd name="T6" fmla="*/ 604 w 1073"/>
                <a:gd name="T7" fmla="*/ 1113 h 1119"/>
                <a:gd name="T8" fmla="*/ 666 w 1073"/>
                <a:gd name="T9" fmla="*/ 1105 h 1119"/>
                <a:gd name="T10" fmla="*/ 726 w 1073"/>
                <a:gd name="T11" fmla="*/ 1089 h 1119"/>
                <a:gd name="T12" fmla="*/ 780 w 1073"/>
                <a:gd name="T13" fmla="*/ 1071 h 1119"/>
                <a:gd name="T14" fmla="*/ 828 w 1073"/>
                <a:gd name="T15" fmla="*/ 1047 h 1119"/>
                <a:gd name="T16" fmla="*/ 875 w 1073"/>
                <a:gd name="T17" fmla="*/ 1017 h 1119"/>
                <a:gd name="T18" fmla="*/ 915 w 1073"/>
                <a:gd name="T19" fmla="*/ 985 h 1119"/>
                <a:gd name="T20" fmla="*/ 949 w 1073"/>
                <a:gd name="T21" fmla="*/ 949 h 1119"/>
                <a:gd name="T22" fmla="*/ 981 w 1073"/>
                <a:gd name="T23" fmla="*/ 909 h 1119"/>
                <a:gd name="T24" fmla="*/ 1007 w 1073"/>
                <a:gd name="T25" fmla="*/ 865 h 1119"/>
                <a:gd name="T26" fmla="*/ 1029 w 1073"/>
                <a:gd name="T27" fmla="*/ 817 h 1119"/>
                <a:gd name="T28" fmla="*/ 1045 w 1073"/>
                <a:gd name="T29" fmla="*/ 765 h 1119"/>
                <a:gd name="T30" fmla="*/ 1059 w 1073"/>
                <a:gd name="T31" fmla="*/ 711 h 1119"/>
                <a:gd name="T32" fmla="*/ 1069 w 1073"/>
                <a:gd name="T33" fmla="*/ 621 h 1119"/>
                <a:gd name="T34" fmla="*/ 1073 w 1073"/>
                <a:gd name="T35" fmla="*/ 558 h 1119"/>
                <a:gd name="T36" fmla="*/ 1065 w 1073"/>
                <a:gd name="T37" fmla="*/ 452 h 1119"/>
                <a:gd name="T38" fmla="*/ 1045 w 1073"/>
                <a:gd name="T39" fmla="*/ 352 h 1119"/>
                <a:gd name="T40" fmla="*/ 1011 w 1073"/>
                <a:gd name="T41" fmla="*/ 258 h 1119"/>
                <a:gd name="T42" fmla="*/ 987 w 1073"/>
                <a:gd name="T43" fmla="*/ 214 h 1119"/>
                <a:gd name="T44" fmla="*/ 959 w 1073"/>
                <a:gd name="T45" fmla="*/ 174 h 1119"/>
                <a:gd name="T46" fmla="*/ 927 w 1073"/>
                <a:gd name="T47" fmla="*/ 136 h 1119"/>
                <a:gd name="T48" fmla="*/ 891 w 1073"/>
                <a:gd name="T49" fmla="*/ 102 h 1119"/>
                <a:gd name="T50" fmla="*/ 849 w 1073"/>
                <a:gd name="T51" fmla="*/ 72 h 1119"/>
                <a:gd name="T52" fmla="*/ 802 w 1073"/>
                <a:gd name="T53" fmla="*/ 48 h 1119"/>
                <a:gd name="T54" fmla="*/ 752 w 1073"/>
                <a:gd name="T55" fmla="*/ 28 h 1119"/>
                <a:gd name="T56" fmla="*/ 696 w 1073"/>
                <a:gd name="T57" fmla="*/ 12 h 1119"/>
                <a:gd name="T58" fmla="*/ 634 w 1073"/>
                <a:gd name="T59" fmla="*/ 4 h 1119"/>
                <a:gd name="T60" fmla="*/ 566 w 1073"/>
                <a:gd name="T61" fmla="*/ 0 h 1119"/>
                <a:gd name="T62" fmla="*/ 480 w 1073"/>
                <a:gd name="T63" fmla="*/ 833 h 1119"/>
                <a:gd name="T64" fmla="*/ 346 w 1073"/>
                <a:gd name="T65" fmla="*/ 286 h 1119"/>
                <a:gd name="T66" fmla="*/ 454 w 1073"/>
                <a:gd name="T67" fmla="*/ 286 h 1119"/>
                <a:gd name="T68" fmla="*/ 538 w 1073"/>
                <a:gd name="T69" fmla="*/ 296 h 1119"/>
                <a:gd name="T70" fmla="*/ 602 w 1073"/>
                <a:gd name="T71" fmla="*/ 318 h 1119"/>
                <a:gd name="T72" fmla="*/ 650 w 1073"/>
                <a:gd name="T73" fmla="*/ 352 h 1119"/>
                <a:gd name="T74" fmla="*/ 684 w 1073"/>
                <a:gd name="T75" fmla="*/ 394 h 1119"/>
                <a:gd name="T76" fmla="*/ 706 w 1073"/>
                <a:gd name="T77" fmla="*/ 438 h 1119"/>
                <a:gd name="T78" fmla="*/ 718 w 1073"/>
                <a:gd name="T79" fmla="*/ 482 h 1119"/>
                <a:gd name="T80" fmla="*/ 724 w 1073"/>
                <a:gd name="T81" fmla="*/ 522 h 1119"/>
                <a:gd name="T82" fmla="*/ 726 w 1073"/>
                <a:gd name="T83" fmla="*/ 552 h 1119"/>
                <a:gd name="T84" fmla="*/ 722 w 1073"/>
                <a:gd name="T85" fmla="*/ 619 h 1119"/>
                <a:gd name="T86" fmla="*/ 712 w 1073"/>
                <a:gd name="T87" fmla="*/ 665 h 1119"/>
                <a:gd name="T88" fmla="*/ 696 w 1073"/>
                <a:gd name="T89" fmla="*/ 711 h 1119"/>
                <a:gd name="T90" fmla="*/ 670 w 1073"/>
                <a:gd name="T91" fmla="*/ 753 h 1119"/>
                <a:gd name="T92" fmla="*/ 632 w 1073"/>
                <a:gd name="T93" fmla="*/ 789 h 1119"/>
                <a:gd name="T94" fmla="*/ 582 w 1073"/>
                <a:gd name="T95" fmla="*/ 817 h 1119"/>
                <a:gd name="T96" fmla="*/ 518 w 1073"/>
                <a:gd name="T97" fmla="*/ 831 h 1119"/>
                <a:gd name="T98" fmla="*/ 480 w 1073"/>
                <a:gd name="T99" fmla="*/ 833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3" h="1119">
                  <a:moveTo>
                    <a:pt x="566" y="0"/>
                  </a:moveTo>
                  <a:lnTo>
                    <a:pt x="0" y="0"/>
                  </a:lnTo>
                  <a:lnTo>
                    <a:pt x="0" y="1119"/>
                  </a:lnTo>
                  <a:lnTo>
                    <a:pt x="498" y="1119"/>
                  </a:lnTo>
                  <a:lnTo>
                    <a:pt x="498" y="1119"/>
                  </a:lnTo>
                  <a:lnTo>
                    <a:pt x="534" y="1119"/>
                  </a:lnTo>
                  <a:lnTo>
                    <a:pt x="570" y="1117"/>
                  </a:lnTo>
                  <a:lnTo>
                    <a:pt x="604" y="1113"/>
                  </a:lnTo>
                  <a:lnTo>
                    <a:pt x="636" y="1109"/>
                  </a:lnTo>
                  <a:lnTo>
                    <a:pt x="666" y="1105"/>
                  </a:lnTo>
                  <a:lnTo>
                    <a:pt x="696" y="1097"/>
                  </a:lnTo>
                  <a:lnTo>
                    <a:pt x="726" y="1089"/>
                  </a:lnTo>
                  <a:lnTo>
                    <a:pt x="752" y="1081"/>
                  </a:lnTo>
                  <a:lnTo>
                    <a:pt x="780" y="1071"/>
                  </a:lnTo>
                  <a:lnTo>
                    <a:pt x="804" y="1059"/>
                  </a:lnTo>
                  <a:lnTo>
                    <a:pt x="828" y="1047"/>
                  </a:lnTo>
                  <a:lnTo>
                    <a:pt x="853" y="1033"/>
                  </a:lnTo>
                  <a:lnTo>
                    <a:pt x="875" y="1017"/>
                  </a:lnTo>
                  <a:lnTo>
                    <a:pt x="895" y="1003"/>
                  </a:lnTo>
                  <a:lnTo>
                    <a:pt x="915" y="985"/>
                  </a:lnTo>
                  <a:lnTo>
                    <a:pt x="933" y="967"/>
                  </a:lnTo>
                  <a:lnTo>
                    <a:pt x="949" y="949"/>
                  </a:lnTo>
                  <a:lnTo>
                    <a:pt x="965" y="929"/>
                  </a:lnTo>
                  <a:lnTo>
                    <a:pt x="981" y="909"/>
                  </a:lnTo>
                  <a:lnTo>
                    <a:pt x="995" y="887"/>
                  </a:lnTo>
                  <a:lnTo>
                    <a:pt x="1007" y="865"/>
                  </a:lnTo>
                  <a:lnTo>
                    <a:pt x="1019" y="841"/>
                  </a:lnTo>
                  <a:lnTo>
                    <a:pt x="1029" y="817"/>
                  </a:lnTo>
                  <a:lnTo>
                    <a:pt x="1037" y="791"/>
                  </a:lnTo>
                  <a:lnTo>
                    <a:pt x="1045" y="765"/>
                  </a:lnTo>
                  <a:lnTo>
                    <a:pt x="1053" y="737"/>
                  </a:lnTo>
                  <a:lnTo>
                    <a:pt x="1059" y="711"/>
                  </a:lnTo>
                  <a:lnTo>
                    <a:pt x="1063" y="681"/>
                  </a:lnTo>
                  <a:lnTo>
                    <a:pt x="1069" y="621"/>
                  </a:lnTo>
                  <a:lnTo>
                    <a:pt x="1073" y="558"/>
                  </a:lnTo>
                  <a:lnTo>
                    <a:pt x="1073" y="558"/>
                  </a:lnTo>
                  <a:lnTo>
                    <a:pt x="1071" y="504"/>
                  </a:lnTo>
                  <a:lnTo>
                    <a:pt x="1065" y="452"/>
                  </a:lnTo>
                  <a:lnTo>
                    <a:pt x="1057" y="402"/>
                  </a:lnTo>
                  <a:lnTo>
                    <a:pt x="1045" y="352"/>
                  </a:lnTo>
                  <a:lnTo>
                    <a:pt x="1031" y="304"/>
                  </a:lnTo>
                  <a:lnTo>
                    <a:pt x="1011" y="258"/>
                  </a:lnTo>
                  <a:lnTo>
                    <a:pt x="999" y="236"/>
                  </a:lnTo>
                  <a:lnTo>
                    <a:pt x="987" y="214"/>
                  </a:lnTo>
                  <a:lnTo>
                    <a:pt x="975" y="192"/>
                  </a:lnTo>
                  <a:lnTo>
                    <a:pt x="959" y="174"/>
                  </a:lnTo>
                  <a:lnTo>
                    <a:pt x="945" y="154"/>
                  </a:lnTo>
                  <a:lnTo>
                    <a:pt x="927" y="136"/>
                  </a:lnTo>
                  <a:lnTo>
                    <a:pt x="909" y="118"/>
                  </a:lnTo>
                  <a:lnTo>
                    <a:pt x="891" y="102"/>
                  </a:lnTo>
                  <a:lnTo>
                    <a:pt x="871" y="86"/>
                  </a:lnTo>
                  <a:lnTo>
                    <a:pt x="849" y="72"/>
                  </a:lnTo>
                  <a:lnTo>
                    <a:pt x="826" y="60"/>
                  </a:lnTo>
                  <a:lnTo>
                    <a:pt x="802" y="48"/>
                  </a:lnTo>
                  <a:lnTo>
                    <a:pt x="778" y="36"/>
                  </a:lnTo>
                  <a:lnTo>
                    <a:pt x="752" y="28"/>
                  </a:lnTo>
                  <a:lnTo>
                    <a:pt x="724" y="20"/>
                  </a:lnTo>
                  <a:lnTo>
                    <a:pt x="696" y="12"/>
                  </a:lnTo>
                  <a:lnTo>
                    <a:pt x="664" y="6"/>
                  </a:lnTo>
                  <a:lnTo>
                    <a:pt x="634" y="4"/>
                  </a:lnTo>
                  <a:lnTo>
                    <a:pt x="600" y="0"/>
                  </a:lnTo>
                  <a:lnTo>
                    <a:pt x="566" y="0"/>
                  </a:lnTo>
                  <a:lnTo>
                    <a:pt x="566" y="0"/>
                  </a:lnTo>
                  <a:close/>
                  <a:moveTo>
                    <a:pt x="480" y="833"/>
                  </a:moveTo>
                  <a:lnTo>
                    <a:pt x="346" y="833"/>
                  </a:lnTo>
                  <a:lnTo>
                    <a:pt x="346" y="286"/>
                  </a:lnTo>
                  <a:lnTo>
                    <a:pt x="454" y="286"/>
                  </a:lnTo>
                  <a:lnTo>
                    <a:pt x="454" y="286"/>
                  </a:lnTo>
                  <a:lnTo>
                    <a:pt x="500" y="288"/>
                  </a:lnTo>
                  <a:lnTo>
                    <a:pt x="538" y="296"/>
                  </a:lnTo>
                  <a:lnTo>
                    <a:pt x="572" y="306"/>
                  </a:lnTo>
                  <a:lnTo>
                    <a:pt x="602" y="318"/>
                  </a:lnTo>
                  <a:lnTo>
                    <a:pt x="628" y="334"/>
                  </a:lnTo>
                  <a:lnTo>
                    <a:pt x="650" y="352"/>
                  </a:lnTo>
                  <a:lnTo>
                    <a:pt x="668" y="372"/>
                  </a:lnTo>
                  <a:lnTo>
                    <a:pt x="684" y="394"/>
                  </a:lnTo>
                  <a:lnTo>
                    <a:pt x="696" y="416"/>
                  </a:lnTo>
                  <a:lnTo>
                    <a:pt x="706" y="438"/>
                  </a:lnTo>
                  <a:lnTo>
                    <a:pt x="714" y="460"/>
                  </a:lnTo>
                  <a:lnTo>
                    <a:pt x="718" y="482"/>
                  </a:lnTo>
                  <a:lnTo>
                    <a:pt x="722" y="502"/>
                  </a:lnTo>
                  <a:lnTo>
                    <a:pt x="724" y="522"/>
                  </a:lnTo>
                  <a:lnTo>
                    <a:pt x="726" y="552"/>
                  </a:lnTo>
                  <a:lnTo>
                    <a:pt x="726" y="552"/>
                  </a:lnTo>
                  <a:lnTo>
                    <a:pt x="724" y="597"/>
                  </a:lnTo>
                  <a:lnTo>
                    <a:pt x="722" y="619"/>
                  </a:lnTo>
                  <a:lnTo>
                    <a:pt x="718" y="641"/>
                  </a:lnTo>
                  <a:lnTo>
                    <a:pt x="712" y="665"/>
                  </a:lnTo>
                  <a:lnTo>
                    <a:pt x="704" y="689"/>
                  </a:lnTo>
                  <a:lnTo>
                    <a:pt x="696" y="711"/>
                  </a:lnTo>
                  <a:lnTo>
                    <a:pt x="684" y="733"/>
                  </a:lnTo>
                  <a:lnTo>
                    <a:pt x="670" y="753"/>
                  </a:lnTo>
                  <a:lnTo>
                    <a:pt x="652" y="773"/>
                  </a:lnTo>
                  <a:lnTo>
                    <a:pt x="632" y="789"/>
                  </a:lnTo>
                  <a:lnTo>
                    <a:pt x="610" y="805"/>
                  </a:lnTo>
                  <a:lnTo>
                    <a:pt x="582" y="817"/>
                  </a:lnTo>
                  <a:lnTo>
                    <a:pt x="552" y="825"/>
                  </a:lnTo>
                  <a:lnTo>
                    <a:pt x="518" y="831"/>
                  </a:lnTo>
                  <a:lnTo>
                    <a:pt x="480" y="833"/>
                  </a:lnTo>
                  <a:lnTo>
                    <a:pt x="480" y="8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061604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065479B-6EDE-4E31-B3B7-D463DD7A032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FFCC7-5E04-48FE-90B3-6CAF3879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50B7F-F963-477E-BE3D-B4E5B27D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68" y="1825625"/>
            <a:ext cx="113599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0ABFB-D662-4E3A-9C6C-0063DB8C4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368" y="6529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BBB2912-E2A0-4F6B-8892-EC0BB0D34ED5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5BE8A-81C4-4DC2-B887-A51721C8C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568" y="6529600"/>
            <a:ext cx="5848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29303-29AC-4817-B241-ABC8A39C6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5146" y="6529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C552631-16F4-4C4F-93D5-04241C79C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5BDA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5BDA2"/>
        </a:buClr>
        <a:buFont typeface="Wingdings" panose="05000000000000000000" pitchFamily="2" charset="2"/>
        <a:buChar char="§"/>
        <a:defRPr sz="2800" kern="1200">
          <a:solidFill>
            <a:srgbClr val="39688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2400" kern="1200">
          <a:solidFill>
            <a:srgbClr val="39688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2000" kern="1200">
          <a:solidFill>
            <a:srgbClr val="39688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1800" kern="1200">
          <a:solidFill>
            <a:srgbClr val="39688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1800" kern="1200">
          <a:solidFill>
            <a:srgbClr val="39688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9181184-5F5C-41CC-A6F7-17320059E77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FFCC7-5E04-48FE-90B3-6CAF38797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50B7F-F963-477E-BE3D-B4E5B27D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68" y="1825625"/>
            <a:ext cx="113599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0ABFB-D662-4E3A-9C6C-0063DB8C4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368" y="6529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BBB2912-E2A0-4F6B-8892-EC0BB0D34ED5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5BE8A-81C4-4DC2-B887-A51721C8C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71568" y="6529600"/>
            <a:ext cx="5848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29303-29AC-4817-B241-ABC8A39C6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5146" y="6529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C552631-16F4-4C4F-93D5-04241C79C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0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5BDA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5BDA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5BDA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8165-C42E-42A0-8C85-F2FC59CC0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95" y="1378251"/>
            <a:ext cx="11331243" cy="2387600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Nutrient Limits, Aging Infrastructure, MOPO Challenges, Oh My!  </a:t>
            </a:r>
            <a:br>
              <a:rPr lang="en-US" sz="5000" dirty="0"/>
            </a:br>
            <a:r>
              <a:rPr lang="en-US" sz="4000" dirty="0"/>
              <a:t>Navigating the Transformation of the City of Wichita’s 40 MGD Sewage Plant 2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0501198-AF68-4298-A502-30BE3D2FFCF6}"/>
              </a:ext>
            </a:extLst>
          </p:cNvPr>
          <p:cNvSpPr txBox="1">
            <a:spLocks/>
          </p:cNvSpPr>
          <p:nvPr/>
        </p:nvSpPr>
        <p:spPr>
          <a:xfrm>
            <a:off x="875862" y="5358251"/>
            <a:ext cx="9144000" cy="527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24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20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18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16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16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5277"/>
                </a:solidFill>
              </a:rPr>
              <a:t>November 14</a:t>
            </a:r>
            <a:r>
              <a:rPr lang="en-US" sz="1800" b="1" baseline="30000" dirty="0">
                <a:solidFill>
                  <a:srgbClr val="005277"/>
                </a:solidFill>
              </a:rPr>
              <a:t>th</a:t>
            </a:r>
            <a:r>
              <a:rPr lang="en-US" sz="1800" b="1" dirty="0">
                <a:solidFill>
                  <a:srgbClr val="005277"/>
                </a:solidFill>
              </a:rPr>
              <a:t>, 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BF103B-E5D9-46CE-B899-944C2162027B}"/>
              </a:ext>
            </a:extLst>
          </p:cNvPr>
          <p:cNvSpPr/>
          <p:nvPr/>
        </p:nvSpPr>
        <p:spPr>
          <a:xfrm>
            <a:off x="3770070" y="-1477309"/>
            <a:ext cx="914400" cy="914400"/>
          </a:xfrm>
          <a:prstGeom prst="rect">
            <a:avLst/>
          </a:prstGeom>
          <a:solidFill>
            <a:srgbClr val="005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A7B262-ADD0-47C7-9220-3B1AB22F0D41}"/>
              </a:ext>
            </a:extLst>
          </p:cNvPr>
          <p:cNvSpPr/>
          <p:nvPr/>
        </p:nvSpPr>
        <p:spPr>
          <a:xfrm>
            <a:off x="4905819" y="-1477309"/>
            <a:ext cx="914400" cy="914400"/>
          </a:xfrm>
          <a:prstGeom prst="rect">
            <a:avLst/>
          </a:prstGeom>
          <a:solidFill>
            <a:srgbClr val="55B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445937-7AF8-4E4F-9B62-27B4D40289F9}"/>
              </a:ext>
            </a:extLst>
          </p:cNvPr>
          <p:cNvSpPr/>
          <p:nvPr/>
        </p:nvSpPr>
        <p:spPr>
          <a:xfrm>
            <a:off x="6041568" y="-1477309"/>
            <a:ext cx="914400" cy="914400"/>
          </a:xfrm>
          <a:prstGeom prst="rect">
            <a:avLst/>
          </a:prstGeom>
          <a:solidFill>
            <a:srgbClr val="E2B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B4677B-ACE5-47BE-84EE-C104B2E6A300}"/>
              </a:ext>
            </a:extLst>
          </p:cNvPr>
          <p:cNvSpPr/>
          <p:nvPr/>
        </p:nvSpPr>
        <p:spPr>
          <a:xfrm>
            <a:off x="7177317" y="-1477309"/>
            <a:ext cx="914400" cy="914400"/>
          </a:xfrm>
          <a:prstGeom prst="rect">
            <a:avLst/>
          </a:prstGeom>
          <a:solidFill>
            <a:srgbClr val="DCD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282B54-46A5-48CC-A0FD-9A012C12D835}"/>
              </a:ext>
            </a:extLst>
          </p:cNvPr>
          <p:cNvSpPr/>
          <p:nvPr/>
        </p:nvSpPr>
        <p:spPr>
          <a:xfrm>
            <a:off x="8313064" y="-1477309"/>
            <a:ext cx="914400" cy="914400"/>
          </a:xfrm>
          <a:prstGeom prst="rect">
            <a:avLst/>
          </a:prstGeom>
          <a:solidFill>
            <a:srgbClr val="8439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460D6-CF24-4FCE-90DA-AE41DAEE4A1C}"/>
              </a:ext>
            </a:extLst>
          </p:cNvPr>
          <p:cNvSpPr/>
          <p:nvPr/>
        </p:nvSpPr>
        <p:spPr>
          <a:xfrm>
            <a:off x="2634321" y="-1477309"/>
            <a:ext cx="914400" cy="914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2F5BC-2558-35B8-55D9-C7481D1E156C}"/>
              </a:ext>
            </a:extLst>
          </p:cNvPr>
          <p:cNvSpPr txBox="1">
            <a:spLocks/>
          </p:cNvSpPr>
          <p:nvPr/>
        </p:nvSpPr>
        <p:spPr>
          <a:xfrm>
            <a:off x="602483" y="3429000"/>
            <a:ext cx="9144000" cy="527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24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20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18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16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None/>
              <a:defRPr sz="16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5277"/>
                </a:solidFill>
              </a:rPr>
              <a:t>Chris Varnon, P.E. </a:t>
            </a:r>
          </a:p>
        </p:txBody>
      </p:sp>
    </p:spTree>
    <p:extLst>
      <p:ext uri="{BB962C8B-B14F-4D97-AF65-F5344CB8AC3E}">
        <p14:creationId xmlns:p14="http://schemas.microsoft.com/office/powerpoint/2010/main" val="390332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AFF56CB-14A0-4430-81ED-E91E4199708A}"/>
              </a:ext>
            </a:extLst>
          </p:cNvPr>
          <p:cNvCxnSpPr>
            <a:cxnSpLocks/>
          </p:cNvCxnSpPr>
          <p:nvPr/>
        </p:nvCxnSpPr>
        <p:spPr>
          <a:xfrm flipH="1">
            <a:off x="9818585" y="1884244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CA55B8CB-AF9D-43DD-BCFF-784EB7DDA536}"/>
              </a:ext>
            </a:extLst>
          </p:cNvPr>
          <p:cNvCxnSpPr>
            <a:cxnSpLocks/>
          </p:cNvCxnSpPr>
          <p:nvPr/>
        </p:nvCxnSpPr>
        <p:spPr>
          <a:xfrm flipH="1">
            <a:off x="8553170" y="1884244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B12D12D5-2CEE-41B6-A3A9-74308AD5402E}"/>
              </a:ext>
            </a:extLst>
          </p:cNvPr>
          <p:cNvCxnSpPr>
            <a:cxnSpLocks/>
          </p:cNvCxnSpPr>
          <p:nvPr/>
        </p:nvCxnSpPr>
        <p:spPr>
          <a:xfrm flipH="1">
            <a:off x="7287755" y="1884244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DE86CF1A-425A-4944-93EA-6C257B7E2877}"/>
              </a:ext>
            </a:extLst>
          </p:cNvPr>
          <p:cNvCxnSpPr>
            <a:cxnSpLocks/>
          </p:cNvCxnSpPr>
          <p:nvPr/>
        </p:nvCxnSpPr>
        <p:spPr>
          <a:xfrm flipH="1">
            <a:off x="5977156" y="1883900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F13232E-74D7-488F-B823-9CD392BAC71B}"/>
              </a:ext>
            </a:extLst>
          </p:cNvPr>
          <p:cNvCxnSpPr>
            <a:cxnSpLocks/>
          </p:cNvCxnSpPr>
          <p:nvPr/>
        </p:nvCxnSpPr>
        <p:spPr>
          <a:xfrm flipH="1">
            <a:off x="4756924" y="1884244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28CDA76D-677E-41DF-89EA-0DAADA54BC32}"/>
              </a:ext>
            </a:extLst>
          </p:cNvPr>
          <p:cNvCxnSpPr>
            <a:cxnSpLocks/>
          </p:cNvCxnSpPr>
          <p:nvPr/>
        </p:nvCxnSpPr>
        <p:spPr>
          <a:xfrm flipH="1">
            <a:off x="3457728" y="2084257"/>
            <a:ext cx="15953" cy="3400109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5C5C07D8-6749-4657-97CC-3F77B57E1D91}"/>
              </a:ext>
            </a:extLst>
          </p:cNvPr>
          <p:cNvCxnSpPr>
            <a:cxnSpLocks/>
          </p:cNvCxnSpPr>
          <p:nvPr/>
        </p:nvCxnSpPr>
        <p:spPr>
          <a:xfrm flipH="1">
            <a:off x="2159866" y="1852132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Rectangle 216">
            <a:extLst>
              <a:ext uri="{FF2B5EF4-FFF2-40B4-BE49-F238E27FC236}">
                <a16:creationId xmlns:a16="http://schemas.microsoft.com/office/drawing/2014/main" id="{0B4BB6EE-642C-4781-AFAD-EEE875ED9614}"/>
              </a:ext>
            </a:extLst>
          </p:cNvPr>
          <p:cNvSpPr/>
          <p:nvPr/>
        </p:nvSpPr>
        <p:spPr>
          <a:xfrm>
            <a:off x="3165393" y="2536954"/>
            <a:ext cx="2343384" cy="400015"/>
          </a:xfrm>
          <a:prstGeom prst="rect">
            <a:avLst/>
          </a:prstGeom>
          <a:solidFill>
            <a:srgbClr val="49B9E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A713C7-DE84-46D3-8008-441A671E4678}"/>
              </a:ext>
            </a:extLst>
          </p:cNvPr>
          <p:cNvCxnSpPr/>
          <p:nvPr/>
        </p:nvCxnSpPr>
        <p:spPr>
          <a:xfrm>
            <a:off x="922665" y="5601261"/>
            <a:ext cx="10144444" cy="0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8F5CEB7-B1AF-4D51-8C52-B4788BAA59ED}"/>
              </a:ext>
            </a:extLst>
          </p:cNvPr>
          <p:cNvSpPr txBox="1"/>
          <p:nvPr/>
        </p:nvSpPr>
        <p:spPr>
          <a:xfrm rot="16200000">
            <a:off x="10058106" y="2810133"/>
            <a:ext cx="2368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NPDES Permit Limits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B8344CD-0A74-41CF-A9B9-2F9834509975}"/>
              </a:ext>
            </a:extLst>
          </p:cNvPr>
          <p:cNvSpPr txBox="1"/>
          <p:nvPr/>
        </p:nvSpPr>
        <p:spPr>
          <a:xfrm>
            <a:off x="943789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2020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8ED1D33-314C-4E6F-A6EE-20C29DDAFFF9}"/>
              </a:ext>
            </a:extLst>
          </p:cNvPr>
          <p:cNvSpPr txBox="1"/>
          <p:nvPr/>
        </p:nvSpPr>
        <p:spPr>
          <a:xfrm>
            <a:off x="2209204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2021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7171864-4C73-494E-81EB-0951AFC0E4D9}"/>
              </a:ext>
            </a:extLst>
          </p:cNvPr>
          <p:cNvSpPr txBox="1"/>
          <p:nvPr/>
        </p:nvSpPr>
        <p:spPr>
          <a:xfrm>
            <a:off x="3474619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2022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EDBAE0B-000B-490C-B696-7619767EF108}"/>
              </a:ext>
            </a:extLst>
          </p:cNvPr>
          <p:cNvSpPr txBox="1"/>
          <p:nvPr/>
        </p:nvSpPr>
        <p:spPr>
          <a:xfrm>
            <a:off x="4740034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2023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8C0C021-B13B-48B4-97A4-E893FDF4FD3B}"/>
              </a:ext>
            </a:extLst>
          </p:cNvPr>
          <p:cNvSpPr txBox="1"/>
          <p:nvPr/>
        </p:nvSpPr>
        <p:spPr>
          <a:xfrm>
            <a:off x="6005449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2024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A9E445C-3DED-4E0B-86EE-704A5E2FF977}"/>
              </a:ext>
            </a:extLst>
          </p:cNvPr>
          <p:cNvSpPr txBox="1"/>
          <p:nvPr/>
        </p:nvSpPr>
        <p:spPr>
          <a:xfrm>
            <a:off x="7284970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2025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7EEE035-879A-4CD7-8E99-75E468D85151}"/>
              </a:ext>
            </a:extLst>
          </p:cNvPr>
          <p:cNvSpPr txBox="1"/>
          <p:nvPr/>
        </p:nvSpPr>
        <p:spPr>
          <a:xfrm>
            <a:off x="8551070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7AD20D5D-D73A-4997-8543-19E5E4C3998E}"/>
              </a:ext>
            </a:extLst>
          </p:cNvPr>
          <p:cNvSpPr txBox="1"/>
          <p:nvPr/>
        </p:nvSpPr>
        <p:spPr>
          <a:xfrm>
            <a:off x="9814385" y="5601261"/>
            <a:ext cx="1265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2027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9604E8F-11ED-4706-BB74-A8846E7AD077}"/>
              </a:ext>
            </a:extLst>
          </p:cNvPr>
          <p:cNvSpPr/>
          <p:nvPr/>
        </p:nvSpPr>
        <p:spPr>
          <a:xfrm>
            <a:off x="1459735" y="2084257"/>
            <a:ext cx="1691653" cy="405639"/>
          </a:xfrm>
          <a:prstGeom prst="rect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 Development and LOI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BD70030-A3FA-4FF2-808B-AD99F090D879}"/>
              </a:ext>
            </a:extLst>
          </p:cNvPr>
          <p:cNvSpPr txBox="1"/>
          <p:nvPr/>
        </p:nvSpPr>
        <p:spPr>
          <a:xfrm>
            <a:off x="979554" y="-648363"/>
            <a:ext cx="2394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7273FA1-CA6D-492D-8C01-52AC7F3FC547}"/>
              </a:ext>
            </a:extLst>
          </p:cNvPr>
          <p:cNvSpPr/>
          <p:nvPr/>
        </p:nvSpPr>
        <p:spPr>
          <a:xfrm>
            <a:off x="2891205" y="2536954"/>
            <a:ext cx="359595" cy="402336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424FECDE-0077-4988-9DD8-48B864C20B69}"/>
              </a:ext>
            </a:extLst>
          </p:cNvPr>
          <p:cNvSpPr/>
          <p:nvPr/>
        </p:nvSpPr>
        <p:spPr>
          <a:xfrm>
            <a:off x="5054273" y="2992977"/>
            <a:ext cx="6025526" cy="405639"/>
          </a:xfrm>
          <a:prstGeom prst="rect">
            <a:avLst/>
          </a:prstGeom>
          <a:solidFill>
            <a:srgbClr val="CD5A0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501E269-A060-4C64-9F11-842F9D8A2679}"/>
              </a:ext>
            </a:extLst>
          </p:cNvPr>
          <p:cNvCxnSpPr>
            <a:cxnSpLocks/>
          </p:cNvCxnSpPr>
          <p:nvPr/>
        </p:nvCxnSpPr>
        <p:spPr>
          <a:xfrm flipH="1">
            <a:off x="926898" y="1883900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61C2BA30-EC09-4D63-A481-EA2AAF47AC9D}"/>
              </a:ext>
            </a:extLst>
          </p:cNvPr>
          <p:cNvCxnSpPr>
            <a:cxnSpLocks/>
          </p:cNvCxnSpPr>
          <p:nvPr/>
        </p:nvCxnSpPr>
        <p:spPr>
          <a:xfrm flipH="1">
            <a:off x="11084000" y="1884244"/>
            <a:ext cx="16891" cy="360012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TextBox 243">
            <a:extLst>
              <a:ext uri="{FF2B5EF4-FFF2-40B4-BE49-F238E27FC236}">
                <a16:creationId xmlns:a16="http://schemas.microsoft.com/office/drawing/2014/main" id="{17A0EDAA-51B3-4F9A-B8BE-13905DDC4391}"/>
              </a:ext>
            </a:extLst>
          </p:cNvPr>
          <p:cNvSpPr txBox="1"/>
          <p:nvPr/>
        </p:nvSpPr>
        <p:spPr>
          <a:xfrm>
            <a:off x="3051720" y="1814780"/>
            <a:ext cx="1912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WIFIA Funding Notice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28BD2C-91BE-4313-AA06-CFEB77A4CCE4}"/>
              </a:ext>
            </a:extLst>
          </p:cNvPr>
          <p:cNvSpPr txBox="1"/>
          <p:nvPr/>
        </p:nvSpPr>
        <p:spPr>
          <a:xfrm>
            <a:off x="989552" y="4360497"/>
            <a:ext cx="1330546" cy="2539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Concept Approval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C4F4EC1-EC47-43A2-9506-578A2881C0FA}"/>
              </a:ext>
            </a:extLst>
          </p:cNvPr>
          <p:cNvSpPr txBox="1"/>
          <p:nvPr/>
        </p:nvSpPr>
        <p:spPr>
          <a:xfrm>
            <a:off x="2912809" y="4372432"/>
            <a:ext cx="1778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LOI Submittal Approval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92E1CE1-6471-46CD-A2BA-ABAE97602715}"/>
              </a:ext>
            </a:extLst>
          </p:cNvPr>
          <p:cNvSpPr txBox="1"/>
          <p:nvPr/>
        </p:nvSpPr>
        <p:spPr>
          <a:xfrm>
            <a:off x="3391769" y="4695816"/>
            <a:ext cx="1996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Design Contract Approval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991A3F3-925D-48A4-89F5-0B6E3AE2A3EF}"/>
              </a:ext>
            </a:extLst>
          </p:cNvPr>
          <p:cNvSpPr txBox="1"/>
          <p:nvPr/>
        </p:nvSpPr>
        <p:spPr>
          <a:xfrm>
            <a:off x="5160818" y="4372432"/>
            <a:ext cx="2392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Construction Contract Approval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03B6F26-8619-4B46-A0DB-022D50C9F311}"/>
              </a:ext>
            </a:extLst>
          </p:cNvPr>
          <p:cNvSpPr txBox="1"/>
          <p:nvPr/>
        </p:nvSpPr>
        <p:spPr>
          <a:xfrm>
            <a:off x="3176804" y="5214096"/>
            <a:ext cx="1901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WIFIA Loan Approval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40EAAD-2A23-408A-AD8B-1F5E3E6D8FA8}"/>
              </a:ext>
            </a:extLst>
          </p:cNvPr>
          <p:cNvSpPr txBox="1"/>
          <p:nvPr/>
        </p:nvSpPr>
        <p:spPr>
          <a:xfrm>
            <a:off x="5517353" y="5215492"/>
            <a:ext cx="15262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SRF Loan Approval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28BD2C-91BE-4313-AA06-CFEB77A4CCE4}"/>
              </a:ext>
            </a:extLst>
          </p:cNvPr>
          <p:cNvSpPr txBox="1"/>
          <p:nvPr/>
        </p:nvSpPr>
        <p:spPr>
          <a:xfrm>
            <a:off x="1745325" y="2541681"/>
            <a:ext cx="10087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Design RFP &amp; Selection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92E1CE1-6471-46CD-A2BA-ABAE97602715}"/>
              </a:ext>
            </a:extLst>
          </p:cNvPr>
          <p:cNvSpPr txBox="1"/>
          <p:nvPr/>
        </p:nvSpPr>
        <p:spPr>
          <a:xfrm>
            <a:off x="1471991" y="3459387"/>
            <a:ext cx="1973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Concept Engineer Approval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2E1CE1-6471-46CD-A2BA-ABAE97602715}"/>
              </a:ext>
            </a:extLst>
          </p:cNvPr>
          <p:cNvSpPr txBox="1"/>
          <p:nvPr/>
        </p:nvSpPr>
        <p:spPr>
          <a:xfrm>
            <a:off x="1899997" y="3788405"/>
            <a:ext cx="21111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Owner’s Advisor Approval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2E1CE1-6471-46CD-A2BA-ABAE97602715}"/>
              </a:ext>
            </a:extLst>
          </p:cNvPr>
          <p:cNvSpPr txBox="1"/>
          <p:nvPr/>
        </p:nvSpPr>
        <p:spPr>
          <a:xfrm>
            <a:off x="3250071" y="4069832"/>
            <a:ext cx="26697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 panose="020B0704020202020204" pitchFamily="34" charset="0"/>
                <a:ea typeface="+mn-ea"/>
                <a:cs typeface="Arial Bold" panose="020B0704020202020204" pitchFamily="34" charset="0"/>
              </a:rPr>
              <a:t>Owner’s Advisor Amendment Approval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9A22E-724E-45F3-A7B1-B4B613B2B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BNR Improvements Program Timeline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28C9-3865-9579-5AE7-BDA5D53ADA50}"/>
              </a:ext>
            </a:extLst>
          </p:cNvPr>
          <p:cNvSpPr txBox="1"/>
          <p:nvPr/>
        </p:nvSpPr>
        <p:spPr>
          <a:xfrm>
            <a:off x="4473749" y="4947452"/>
            <a:ext cx="5210562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old"/>
                <a:ea typeface="+mn-ea"/>
                <a:cs typeface="Arial Bold"/>
              </a:rPr>
              <a:t>Public Hearing about Funding Applications and Design Contract Amendments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old" panose="020B0704020202020204" pitchFamily="34" charset="0"/>
              <a:ea typeface="+mn-ea"/>
              <a:cs typeface="Arial Bold" panose="020B07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0964087-A4F7-4235-B107-85E86A927ECE}"/>
              </a:ext>
            </a:extLst>
          </p:cNvPr>
          <p:cNvSpPr/>
          <p:nvPr/>
        </p:nvSpPr>
        <p:spPr>
          <a:xfrm>
            <a:off x="2254966" y="4376784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C8D98FF-4BD5-48DE-841B-26914A0E311D}"/>
              </a:ext>
            </a:extLst>
          </p:cNvPr>
          <p:cNvSpPr/>
          <p:nvPr/>
        </p:nvSpPr>
        <p:spPr>
          <a:xfrm>
            <a:off x="4997408" y="4395934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21F3E74-C6BC-4BCD-8B96-68A27D5E77A5}"/>
              </a:ext>
            </a:extLst>
          </p:cNvPr>
          <p:cNvSpPr/>
          <p:nvPr/>
        </p:nvSpPr>
        <p:spPr>
          <a:xfrm>
            <a:off x="3232530" y="4719812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6D5FE3D-D9AE-4720-B91C-15C7F2FF1200}"/>
              </a:ext>
            </a:extLst>
          </p:cNvPr>
          <p:cNvSpPr/>
          <p:nvPr/>
        </p:nvSpPr>
        <p:spPr>
          <a:xfrm>
            <a:off x="2742869" y="4395933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C1C2F9F-2D93-44C3-A5C3-BA53A3DE4C65}"/>
              </a:ext>
            </a:extLst>
          </p:cNvPr>
          <p:cNvSpPr/>
          <p:nvPr/>
        </p:nvSpPr>
        <p:spPr>
          <a:xfrm>
            <a:off x="5004676" y="5232480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223EB6F-FAA8-4FA6-9DB7-35CF93D29095}"/>
              </a:ext>
            </a:extLst>
          </p:cNvPr>
          <p:cNvSpPr/>
          <p:nvPr/>
        </p:nvSpPr>
        <p:spPr>
          <a:xfrm>
            <a:off x="5369378" y="5232480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21F3E74-C6BC-4BCD-8B96-68A27D5E77A5}"/>
              </a:ext>
            </a:extLst>
          </p:cNvPr>
          <p:cNvSpPr/>
          <p:nvPr/>
        </p:nvSpPr>
        <p:spPr>
          <a:xfrm>
            <a:off x="3086995" y="4098158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1C320B-EF3D-F7B2-CF2C-7E5F05C96A9C}"/>
              </a:ext>
            </a:extLst>
          </p:cNvPr>
          <p:cNvSpPr/>
          <p:nvPr/>
        </p:nvSpPr>
        <p:spPr>
          <a:xfrm>
            <a:off x="4313014" y="4970664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21F3E74-C6BC-4BCD-8B96-68A27D5E77A5}"/>
              </a:ext>
            </a:extLst>
          </p:cNvPr>
          <p:cNvSpPr/>
          <p:nvPr/>
        </p:nvSpPr>
        <p:spPr>
          <a:xfrm>
            <a:off x="1749560" y="3803660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21F3E74-C6BC-4BCD-8B96-68A27D5E77A5}"/>
              </a:ext>
            </a:extLst>
          </p:cNvPr>
          <p:cNvSpPr/>
          <p:nvPr/>
        </p:nvSpPr>
        <p:spPr>
          <a:xfrm>
            <a:off x="1302633" y="3484235"/>
            <a:ext cx="210639" cy="210989"/>
          </a:xfrm>
          <a:prstGeom prst="ellipse">
            <a:avLst/>
          </a:prstGeom>
          <a:solidFill>
            <a:srgbClr val="E2BC0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693F70DC-ED56-6AA9-8301-4909820B6741}"/>
              </a:ext>
            </a:extLst>
          </p:cNvPr>
          <p:cNvSpPr/>
          <p:nvPr/>
        </p:nvSpPr>
        <p:spPr>
          <a:xfrm rot="10800000">
            <a:off x="5320899" y="1737072"/>
            <a:ext cx="302038" cy="77242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A46EA-A9B5-75D9-0026-1B2FD7427B6A}"/>
              </a:ext>
            </a:extLst>
          </p:cNvPr>
          <p:cNvSpPr txBox="1"/>
          <p:nvPr/>
        </p:nvSpPr>
        <p:spPr>
          <a:xfrm>
            <a:off x="4337084" y="1355012"/>
            <a:ext cx="270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Final Design Milestone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3DE0BA5D-1F37-C1F2-8093-DA8BF7B64F6C}"/>
              </a:ext>
            </a:extLst>
          </p:cNvPr>
          <p:cNvSpPr/>
          <p:nvPr/>
        </p:nvSpPr>
        <p:spPr>
          <a:xfrm rot="10800000">
            <a:off x="11100891" y="964652"/>
            <a:ext cx="302038" cy="77242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C73651CE-A677-696F-6072-639EBD00D217}"/>
              </a:ext>
            </a:extLst>
          </p:cNvPr>
          <p:cNvSpPr/>
          <p:nvPr/>
        </p:nvSpPr>
        <p:spPr>
          <a:xfrm rot="10800000">
            <a:off x="6471694" y="2187583"/>
            <a:ext cx="302038" cy="77242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09268-A275-F34E-BB83-FAB179744DA1}"/>
              </a:ext>
            </a:extLst>
          </p:cNvPr>
          <p:cNvSpPr txBox="1"/>
          <p:nvPr/>
        </p:nvSpPr>
        <p:spPr>
          <a:xfrm>
            <a:off x="5715338" y="1838496"/>
            <a:ext cx="208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Construction Start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BF85F7F3-DA12-689E-7A40-3E15D938D1EE}"/>
              </a:ext>
            </a:extLst>
          </p:cNvPr>
          <p:cNvSpPr/>
          <p:nvPr/>
        </p:nvSpPr>
        <p:spPr>
          <a:xfrm rot="10800000">
            <a:off x="10687721" y="2173824"/>
            <a:ext cx="302038" cy="772420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AD9F5F-630D-723C-AAD0-769CD3693FC4}"/>
              </a:ext>
            </a:extLst>
          </p:cNvPr>
          <p:cNvSpPr txBox="1"/>
          <p:nvPr/>
        </p:nvSpPr>
        <p:spPr>
          <a:xfrm>
            <a:off x="9607281" y="1564307"/>
            <a:ext cx="1785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BNR Sub. Completion</a:t>
            </a:r>
          </a:p>
        </p:txBody>
      </p:sp>
    </p:spTree>
    <p:extLst>
      <p:ext uri="{BB962C8B-B14F-4D97-AF65-F5344CB8AC3E}">
        <p14:creationId xmlns:p14="http://schemas.microsoft.com/office/powerpoint/2010/main" val="47547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E01C8-5403-6B8A-1F1D-C5E8B8D7D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CF11-9F0C-987A-EB3F-B20990C5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2788A-3F26-929D-2F0D-25D7357E4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68" y="1825625"/>
            <a:ext cx="613780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Aging Infrastructure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cs typeface="Arial"/>
              </a:rPr>
              <a:t>Maintenance of Plant Operations (MOPO)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cs typeface="Arial"/>
              </a:rPr>
              <a:t>Challenging Influent 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cs typeface="Arial"/>
              </a:rPr>
              <a:t>Intensive sampling indicated 2-3 mg/L refractory dissolved organic nitrogen (RDON)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cs typeface="Arial"/>
              </a:rPr>
              <a:t>Hydraulic Constraints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cs typeface="Arial"/>
              </a:rPr>
              <a:t>Increasing Peak Hour Flow to 94 MGD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cs typeface="Arial"/>
              </a:rPr>
              <a:t>Updated flood maps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24808-2669-E701-F96B-EBD2CF553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r="18868"/>
          <a:stretch/>
        </p:blipFill>
        <p:spPr>
          <a:xfrm>
            <a:off x="6755642" y="0"/>
            <a:ext cx="5436358" cy="65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factory&#10;&#10;Description automatically generated">
            <a:extLst>
              <a:ext uri="{FF2B5EF4-FFF2-40B4-BE49-F238E27FC236}">
                <a16:creationId xmlns:a16="http://schemas.microsoft.com/office/drawing/2014/main" id="{D2E83E77-B9AF-48BB-E05C-9BC9F0D37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34" y="1093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B8297D-D1C5-CEAA-517B-262271DBB109}"/>
              </a:ext>
            </a:extLst>
          </p:cNvPr>
          <p:cNvSpPr/>
          <p:nvPr/>
        </p:nvSpPr>
        <p:spPr>
          <a:xfrm>
            <a:off x="-1" y="254845"/>
            <a:ext cx="3250097" cy="1534198"/>
          </a:xfrm>
          <a:prstGeom prst="rect">
            <a:avLst/>
          </a:prstGeom>
          <a:solidFill>
            <a:schemeClr val="bg2">
              <a:lumMod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9058BD-C554-4DD8-BF23-366FCCF4392E}"/>
              </a:ext>
            </a:extLst>
          </p:cNvPr>
          <p:cNvSpPr txBox="1"/>
          <p:nvPr/>
        </p:nvSpPr>
        <p:spPr>
          <a:xfrm>
            <a:off x="286693" y="4927683"/>
            <a:ext cx="192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Dewatering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Bldg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001243-CD3D-485E-BAED-0B93827B63C2}"/>
              </a:ext>
            </a:extLst>
          </p:cNvPr>
          <p:cNvCxnSpPr>
            <a:cxnSpLocks/>
          </p:cNvCxnSpPr>
          <p:nvPr/>
        </p:nvCxnSpPr>
        <p:spPr>
          <a:xfrm flipV="1">
            <a:off x="1252728" y="4396509"/>
            <a:ext cx="154935" cy="52886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44514E-1801-46E1-B8FA-4396CAF4E60B}"/>
              </a:ext>
            </a:extLst>
          </p:cNvPr>
          <p:cNvSpPr txBox="1"/>
          <p:nvPr/>
        </p:nvSpPr>
        <p:spPr>
          <a:xfrm>
            <a:off x="4615850" y="5857956"/>
            <a:ext cx="216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Odor Control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602337-0B30-450B-B205-A76DBCE6333A}"/>
              </a:ext>
            </a:extLst>
          </p:cNvPr>
          <p:cNvCxnSpPr>
            <a:cxnSpLocks/>
          </p:cNvCxnSpPr>
          <p:nvPr/>
        </p:nvCxnSpPr>
        <p:spPr>
          <a:xfrm flipV="1">
            <a:off x="4875677" y="5673292"/>
            <a:ext cx="66402" cy="23581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FD86334-79C5-4495-A556-EFDFB06B1EC7}"/>
              </a:ext>
            </a:extLst>
          </p:cNvPr>
          <p:cNvSpPr txBox="1"/>
          <p:nvPr/>
        </p:nvSpPr>
        <p:spPr>
          <a:xfrm>
            <a:off x="5284563" y="5087124"/>
            <a:ext cx="252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Screen Replacement &amp; Screenings Handling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14076-59CD-4CF3-95B9-069DCCA8BFF1}"/>
              </a:ext>
            </a:extLst>
          </p:cNvPr>
          <p:cNvCxnSpPr>
            <a:cxnSpLocks/>
          </p:cNvCxnSpPr>
          <p:nvPr/>
        </p:nvCxnSpPr>
        <p:spPr>
          <a:xfrm flipH="1" flipV="1">
            <a:off x="4765430" y="4767057"/>
            <a:ext cx="439860" cy="5489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9FC884-BAA4-4956-986B-010277D82DF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419972" y="3934844"/>
            <a:ext cx="331273" cy="51456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16E780-8754-49A4-B400-2A9E135C913F}"/>
              </a:ext>
            </a:extLst>
          </p:cNvPr>
          <p:cNvSpPr txBox="1"/>
          <p:nvPr/>
        </p:nvSpPr>
        <p:spPr>
          <a:xfrm>
            <a:off x="3278363" y="3473179"/>
            <a:ext cx="114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Grit Handling Imps.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2F1A0B-68D3-4C06-AE76-787872D3A58A}"/>
              </a:ext>
            </a:extLst>
          </p:cNvPr>
          <p:cNvSpPr txBox="1"/>
          <p:nvPr/>
        </p:nvSpPr>
        <p:spPr>
          <a:xfrm>
            <a:off x="3250096" y="606961"/>
            <a:ext cx="166521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Out of Service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A7F2C1-AC24-4E5B-B1BF-5C11DF70ED1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082705" y="1253292"/>
            <a:ext cx="792972" cy="2540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BC4CDBA-8CFE-4168-9583-D7FEE2466143}"/>
              </a:ext>
            </a:extLst>
          </p:cNvPr>
          <p:cNvSpPr txBox="1"/>
          <p:nvPr/>
        </p:nvSpPr>
        <p:spPr>
          <a:xfrm>
            <a:off x="2852928" y="2118786"/>
            <a:ext cx="1666807" cy="64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Primary Clarifier Mods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B33473-4666-4247-92B6-BD1630C70823}"/>
              </a:ext>
            </a:extLst>
          </p:cNvPr>
          <p:cNvCxnSpPr>
            <a:cxnSpLocks/>
          </p:cNvCxnSpPr>
          <p:nvPr/>
        </p:nvCxnSpPr>
        <p:spPr>
          <a:xfrm flipV="1">
            <a:off x="4388187" y="2560158"/>
            <a:ext cx="1866300" cy="6407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48920A-FEAB-42F6-BDAB-0EECBFAF89B5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4751245" y="1723358"/>
            <a:ext cx="2183027" cy="17055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E7A82BA-8DE5-4242-839F-4989B77FF5F8}"/>
              </a:ext>
            </a:extLst>
          </p:cNvPr>
          <p:cNvSpPr txBox="1"/>
          <p:nvPr/>
        </p:nvSpPr>
        <p:spPr>
          <a:xfrm>
            <a:off x="3334248" y="1709245"/>
            <a:ext cx="141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SSPS Mods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819956-A7F0-4EC5-AA10-91CF6AFD0826}"/>
              </a:ext>
            </a:extLst>
          </p:cNvPr>
          <p:cNvSpPr txBox="1"/>
          <p:nvPr/>
        </p:nvSpPr>
        <p:spPr>
          <a:xfrm>
            <a:off x="8710725" y="5225624"/>
            <a:ext cx="167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Digester Mods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799C26-E049-41AF-B93A-7952C932740B}"/>
              </a:ext>
            </a:extLst>
          </p:cNvPr>
          <p:cNvSpPr txBox="1"/>
          <p:nvPr/>
        </p:nvSpPr>
        <p:spPr>
          <a:xfrm>
            <a:off x="7932357" y="5539776"/>
            <a:ext cx="187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Thickening Imps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4B4F72-EDDC-4D80-A4A5-1E48E7AB52E6}"/>
              </a:ext>
            </a:extLst>
          </p:cNvPr>
          <p:cNvSpPr txBox="1"/>
          <p:nvPr/>
        </p:nvSpPr>
        <p:spPr>
          <a:xfrm>
            <a:off x="9019556" y="4820082"/>
            <a:ext cx="228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SHT Covers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DBE91C5-80A6-450B-8570-2FCA00FB40C5}"/>
              </a:ext>
            </a:extLst>
          </p:cNvPr>
          <p:cNvCxnSpPr>
            <a:cxnSpLocks/>
          </p:cNvCxnSpPr>
          <p:nvPr/>
        </p:nvCxnSpPr>
        <p:spPr>
          <a:xfrm flipH="1" flipV="1">
            <a:off x="7052529" y="3890449"/>
            <a:ext cx="1026177" cy="161712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0F6A31-D447-4587-963A-D2527ACE0B6E}"/>
              </a:ext>
            </a:extLst>
          </p:cNvPr>
          <p:cNvCxnSpPr>
            <a:cxnSpLocks/>
          </p:cNvCxnSpPr>
          <p:nvPr/>
        </p:nvCxnSpPr>
        <p:spPr>
          <a:xfrm flipH="1" flipV="1">
            <a:off x="7926720" y="4412992"/>
            <a:ext cx="817938" cy="89187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8567BF6-B10A-49D9-A42B-A082C972EAA1}"/>
              </a:ext>
            </a:extLst>
          </p:cNvPr>
          <p:cNvCxnSpPr>
            <a:cxnSpLocks/>
          </p:cNvCxnSpPr>
          <p:nvPr/>
        </p:nvCxnSpPr>
        <p:spPr>
          <a:xfrm flipH="1" flipV="1">
            <a:off x="8298335" y="4339958"/>
            <a:ext cx="750986" cy="53116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B269FC9-3EBC-475A-A0BA-A351D940818C}"/>
              </a:ext>
            </a:extLst>
          </p:cNvPr>
          <p:cNvCxnSpPr>
            <a:cxnSpLocks/>
          </p:cNvCxnSpPr>
          <p:nvPr/>
        </p:nvCxnSpPr>
        <p:spPr>
          <a:xfrm flipH="1" flipV="1">
            <a:off x="9846672" y="3193349"/>
            <a:ext cx="607813" cy="116931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05EAFE7-1ECE-4343-8F06-DE487EC3A676}"/>
              </a:ext>
            </a:extLst>
          </p:cNvPr>
          <p:cNvSpPr txBox="1"/>
          <p:nvPr/>
        </p:nvSpPr>
        <p:spPr>
          <a:xfrm>
            <a:off x="10446593" y="4305590"/>
            <a:ext cx="124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BNR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Bldg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72A26D-7FFF-4992-BD98-3FB16E9A2649}"/>
              </a:ext>
            </a:extLst>
          </p:cNvPr>
          <p:cNvCxnSpPr>
            <a:cxnSpLocks/>
          </p:cNvCxnSpPr>
          <p:nvPr/>
        </p:nvCxnSpPr>
        <p:spPr>
          <a:xfrm>
            <a:off x="10518970" y="2801784"/>
            <a:ext cx="123983" cy="2560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75744CC-A21E-46ED-BBCB-48A43179478C}"/>
              </a:ext>
            </a:extLst>
          </p:cNvPr>
          <p:cNvSpPr txBox="1"/>
          <p:nvPr/>
        </p:nvSpPr>
        <p:spPr>
          <a:xfrm>
            <a:off x="10063971" y="2463310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 Basin Repairs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5EFE0D-4149-4408-9947-2E9887993D51}"/>
              </a:ext>
            </a:extLst>
          </p:cNvPr>
          <p:cNvSpPr txBox="1"/>
          <p:nvPr/>
        </p:nvSpPr>
        <p:spPr>
          <a:xfrm>
            <a:off x="7631860" y="2868429"/>
            <a:ext cx="16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BNR Structure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87381DE-EB02-449C-A4D1-56A096F96939}"/>
              </a:ext>
            </a:extLst>
          </p:cNvPr>
          <p:cNvCxnSpPr>
            <a:cxnSpLocks/>
          </p:cNvCxnSpPr>
          <p:nvPr/>
        </p:nvCxnSpPr>
        <p:spPr>
          <a:xfrm flipV="1">
            <a:off x="8844644" y="2722692"/>
            <a:ext cx="349825" cy="22247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ED31DE1-C25F-4205-A01C-4A4DD3CF9263}"/>
              </a:ext>
            </a:extLst>
          </p:cNvPr>
          <p:cNvCxnSpPr>
            <a:cxnSpLocks/>
          </p:cNvCxnSpPr>
          <p:nvPr/>
        </p:nvCxnSpPr>
        <p:spPr>
          <a:xfrm>
            <a:off x="10646743" y="900733"/>
            <a:ext cx="0" cy="419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131790D-E46F-4A77-9614-DC254B3DCBA6}"/>
              </a:ext>
            </a:extLst>
          </p:cNvPr>
          <p:cNvSpPr txBox="1"/>
          <p:nvPr/>
        </p:nvSpPr>
        <p:spPr>
          <a:xfrm>
            <a:off x="10275012" y="531401"/>
            <a:ext cx="16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A-Basin Mods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617597-7CCA-46F1-AA41-793FDA270275}"/>
              </a:ext>
            </a:extLst>
          </p:cNvPr>
          <p:cNvSpPr txBox="1"/>
          <p:nvPr/>
        </p:nvSpPr>
        <p:spPr>
          <a:xfrm>
            <a:off x="8673828" y="92927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Blower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Bldg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0DD8D0-5EFF-4353-8B99-C0D49107B16A}"/>
              </a:ext>
            </a:extLst>
          </p:cNvPr>
          <p:cNvCxnSpPr>
            <a:cxnSpLocks/>
          </p:cNvCxnSpPr>
          <p:nvPr/>
        </p:nvCxnSpPr>
        <p:spPr>
          <a:xfrm>
            <a:off x="9568242" y="521924"/>
            <a:ext cx="19024" cy="47412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FF986D7-CA60-4BD5-AE55-C9370198AFAE}"/>
              </a:ext>
            </a:extLst>
          </p:cNvPr>
          <p:cNvSpPr txBox="1"/>
          <p:nvPr/>
        </p:nvSpPr>
        <p:spPr>
          <a:xfrm>
            <a:off x="4537019" y="71719"/>
            <a:ext cx="23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UV &amp; NPW Upgrades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CBCDE0E-5216-424F-96F1-4E4C3720E7F9}"/>
              </a:ext>
            </a:extLst>
          </p:cNvPr>
          <p:cNvCxnSpPr>
            <a:cxnSpLocks/>
          </p:cNvCxnSpPr>
          <p:nvPr/>
        </p:nvCxnSpPr>
        <p:spPr>
          <a:xfrm>
            <a:off x="6934272" y="293012"/>
            <a:ext cx="406031" cy="4230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86E636-837D-E483-8CDA-710D40DE3A1B}"/>
              </a:ext>
            </a:extLst>
          </p:cNvPr>
          <p:cNvSpPr txBox="1">
            <a:spLocks/>
          </p:cNvSpPr>
          <p:nvPr/>
        </p:nvSpPr>
        <p:spPr>
          <a:xfrm>
            <a:off x="428368" y="365125"/>
            <a:ext cx="4132160" cy="19214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5BDA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Plant 2 BNR Improvements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87037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D9254-18A8-786D-B130-19CF337C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Process Selection: 5-Stage BNR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C3ABF-D50E-56E0-CF6D-3D703A6FB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654" y="1568172"/>
            <a:ext cx="11359978" cy="4351338"/>
          </a:xfrm>
        </p:spPr>
        <p:txBody>
          <a:bodyPr/>
          <a:lstStyle/>
          <a:p>
            <a:pPr marL="182880" indent="-18288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200" dirty="0">
                <a:latin typeface="CDM Smith" panose="00000500000000000000" pitchFamily="2" charset="0"/>
              </a:rPr>
              <a:t>Two stages of high F/M unaerated </a:t>
            </a:r>
            <a:r>
              <a:rPr lang="en-US" sz="2200" dirty="0" err="1">
                <a:latin typeface="CDM Smith" panose="00000500000000000000" pitchFamily="2" charset="0"/>
              </a:rPr>
              <a:t>bioselectors</a:t>
            </a:r>
            <a:r>
              <a:rPr lang="en-US" sz="2200" dirty="0">
                <a:latin typeface="CDM Smith" panose="00000500000000000000" pitchFamily="2" charset="0"/>
              </a:rPr>
              <a:t> to promote granulation</a:t>
            </a:r>
          </a:p>
          <a:p>
            <a:pPr marL="182880" indent="-18288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200" dirty="0">
                <a:latin typeface="CDM Smith" panose="00000500000000000000" pitchFamily="2" charset="0"/>
              </a:rPr>
              <a:t>VFDs for the selector zone and anaerobic zone mixers to fine-tune mixing energy </a:t>
            </a:r>
          </a:p>
          <a:p>
            <a:pPr marL="182880" indent="-18288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200" dirty="0">
                <a:latin typeface="CDM Smith" panose="00000500000000000000" pitchFamily="2" charset="0"/>
              </a:rPr>
              <a:t>Two stages of anoxic volume and 600% recycle rate capacity for nitrate removal </a:t>
            </a:r>
          </a:p>
          <a:p>
            <a:pPr marL="182880" indent="-18288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2200" dirty="0">
                <a:latin typeface="CDM Smith" panose="00000500000000000000" pitchFamily="2" charset="0"/>
              </a:rPr>
              <a:t>Large Post-anoxic zones that produce endogenous carbon for nitrate removal</a:t>
            </a:r>
          </a:p>
          <a:p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D599981-54D7-9822-3F51-353B6878CD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8761" y="3743841"/>
            <a:ext cx="8385388" cy="26188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887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790DD5-7AF8-23AD-75A2-03F82E2B5125}"/>
              </a:ext>
            </a:extLst>
          </p:cNvPr>
          <p:cNvSpPr/>
          <p:nvPr/>
        </p:nvSpPr>
        <p:spPr>
          <a:xfrm>
            <a:off x="455613" y="228600"/>
            <a:ext cx="9550400" cy="1281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40437-FB72-9EC1-DDF1-14BCAC66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611232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Design for Reliability and Resiliency: Selective Sludge Wasting with </a:t>
            </a:r>
            <a:r>
              <a:rPr lang="en-US" dirty="0" err="1"/>
              <a:t>Hydrocyclones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499E2-E575-D156-A628-620D50A4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69" y="1879617"/>
            <a:ext cx="5631509" cy="43319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0B8C5-C0D3-DEA7-7349-89594992EA8F}"/>
              </a:ext>
            </a:extLst>
          </p:cNvPr>
          <p:cNvSpPr txBox="1"/>
          <p:nvPr/>
        </p:nvSpPr>
        <p:spPr>
          <a:xfrm>
            <a:off x="6210299" y="5872994"/>
            <a:ext cx="5631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i="1">
                <a:solidFill>
                  <a:schemeClr val="bg1"/>
                </a:solidFill>
                <a:latin typeface="+mj-lt"/>
              </a:rPr>
              <a:t>Image Credit:  World Water Works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76A20-2499-B38E-0ACC-78A2F6ED27AE}"/>
              </a:ext>
            </a:extLst>
          </p:cNvPr>
          <p:cNvSpPr txBox="1"/>
          <p:nvPr/>
        </p:nvSpPr>
        <p:spPr>
          <a:xfrm>
            <a:off x="6954795" y="6012817"/>
            <a:ext cx="5001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b="1" i="1" dirty="0">
                <a:solidFill>
                  <a:srgbClr val="42BA97"/>
                </a:solidFill>
                <a:latin typeface="+mj-lt"/>
              </a:rPr>
              <a:t>Image Credit:  World Water Works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BDF9A8-A149-E90D-3A5C-98FC3D93A2C5}"/>
              </a:ext>
            </a:extLst>
          </p:cNvPr>
          <p:cNvSpPr txBox="1">
            <a:spLocks/>
          </p:cNvSpPr>
          <p:nvPr/>
        </p:nvSpPr>
        <p:spPr>
          <a:xfrm>
            <a:off x="927784" y="1827213"/>
            <a:ext cx="5587990" cy="49121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24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2000" i="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8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6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600" i="1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7AC143"/>
              </a:buClr>
              <a:buNone/>
              <a:defRPr/>
            </a:pPr>
            <a:r>
              <a:rPr lang="en-US" sz="2200" b="1" dirty="0">
                <a:solidFill>
                  <a:srgbClr val="0D6CB6"/>
                </a:solidFill>
                <a:latin typeface="CDM Smith" panose="00000500000000000000" pitchFamily="2" charset="0"/>
              </a:rPr>
              <a:t>Benefits: </a:t>
            </a:r>
          </a:p>
          <a:p>
            <a:pPr marL="285744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22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Improved settleability (SVI) </a:t>
            </a:r>
          </a:p>
          <a:p>
            <a:pPr marL="285744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22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Retained organisms beneficial to</a:t>
            </a:r>
            <a:br>
              <a:rPr lang="en-US" sz="2200" dirty="0">
                <a:solidFill>
                  <a:srgbClr val="396883"/>
                </a:solidFill>
                <a:latin typeface="CDM Smith" pitchFamily="2" charset="77"/>
                <a:cs typeface="+mn-cs"/>
              </a:rPr>
            </a:br>
            <a:r>
              <a:rPr lang="en-US" sz="22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BNR including: </a:t>
            </a:r>
          </a:p>
          <a:p>
            <a:pPr marL="685794" lvl="1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18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Nitrifiers (ammonia removal) </a:t>
            </a:r>
          </a:p>
          <a:p>
            <a:pPr marL="685794" lvl="1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18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PAOs (phosphorus removal) </a:t>
            </a:r>
          </a:p>
          <a:p>
            <a:pPr marL="285744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22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Increased activated sludge (and BNR) system capacity due to:</a:t>
            </a:r>
          </a:p>
          <a:p>
            <a:pPr marL="685794" lvl="1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18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Higher MLSS</a:t>
            </a:r>
          </a:p>
          <a:p>
            <a:pPr marL="685794" lvl="1" indent="-285744" defTabSz="914400"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4"/>
              </a:buBlip>
              <a:defRPr/>
            </a:pPr>
            <a:r>
              <a:rPr lang="en-US" sz="1800" dirty="0">
                <a:solidFill>
                  <a:srgbClr val="396883"/>
                </a:solidFill>
                <a:latin typeface="CDM Smith" pitchFamily="2" charset="77"/>
                <a:cs typeface="+mn-cs"/>
              </a:rPr>
              <a:t>BNR inside granules under aerobic conditions </a:t>
            </a:r>
          </a:p>
        </p:txBody>
      </p:sp>
    </p:spTree>
    <p:extLst>
      <p:ext uri="{BB962C8B-B14F-4D97-AF65-F5344CB8AC3E}">
        <p14:creationId xmlns:p14="http://schemas.microsoft.com/office/powerpoint/2010/main" val="2177724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F37F17D-7A05-266D-23AC-AB905AB417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148933" cy="6858000"/>
          </a:xfrm>
          <a:prstGeom prst="rect">
            <a:avLst/>
          </a:prstGeo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172CB4-A7EE-3457-66C3-FBD5C33B8851}"/>
              </a:ext>
            </a:extLst>
          </p:cNvPr>
          <p:cNvSpPr txBox="1">
            <a:spLocks/>
          </p:cNvSpPr>
          <p:nvPr/>
        </p:nvSpPr>
        <p:spPr>
          <a:xfrm>
            <a:off x="445294" y="228600"/>
            <a:ext cx="3693319" cy="1777753"/>
          </a:xfrm>
          <a:prstGeom prst="rect">
            <a:avLst/>
          </a:prstGeom>
        </p:spPr>
        <p:txBody>
          <a:bodyPr wrap="square" lIns="0" tIns="182880" rIns="228600" b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</a:pPr>
            <a:r>
              <a:rPr lang="en-US" dirty="0"/>
              <a:t>Pilot Results: Settleability 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D42FFA7-7703-EC26-4C3B-4A342DB78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6" t="1829" r="12085" b="56821"/>
          <a:stretch/>
        </p:blipFill>
        <p:spPr>
          <a:xfrm>
            <a:off x="4484171" y="907472"/>
            <a:ext cx="7262535" cy="4895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FC336CA-56D4-8EC6-344F-53DD82D0E651}"/>
              </a:ext>
            </a:extLst>
          </p:cNvPr>
          <p:cNvSpPr txBox="1">
            <a:spLocks/>
          </p:cNvSpPr>
          <p:nvPr/>
        </p:nvSpPr>
        <p:spPr>
          <a:xfrm>
            <a:off x="358452" y="1784412"/>
            <a:ext cx="3693319" cy="4634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24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2000" i="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8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6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600" i="1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 defTabSz="914400"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/>
            </a:pPr>
            <a:r>
              <a:rPr lang="en-US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Pilot basin (AB6) had mixed liquor and consistently </a:t>
            </a:r>
            <a:r>
              <a:rPr lang="en-US" b="1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lower Sludge Volume Index </a:t>
            </a:r>
            <a:r>
              <a:rPr lang="en-US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measurements throughout 2021</a:t>
            </a:r>
          </a:p>
          <a:p>
            <a:pPr marL="339725" indent="-339725" defTabSz="914400"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/>
            </a:pPr>
            <a:r>
              <a:rPr lang="en-US" b="1" dirty="0">
                <a:solidFill>
                  <a:schemeClr val="bg1"/>
                </a:solidFill>
                <a:latin typeface="CDM Smith" panose="00000500000000000000" pitchFamily="2" charset="0"/>
              </a:rPr>
              <a:t>90</a:t>
            </a:r>
            <a:r>
              <a:rPr lang="en-US" b="1" baseline="30000" dirty="0">
                <a:solidFill>
                  <a:schemeClr val="bg1"/>
                </a:solidFill>
                <a:latin typeface="CDM Smith" panose="00000500000000000000" pitchFamily="2" charset="0"/>
              </a:rPr>
              <a:t>th</a:t>
            </a:r>
            <a:r>
              <a:rPr lang="en-US" b="1" dirty="0">
                <a:solidFill>
                  <a:schemeClr val="bg1"/>
                </a:solidFill>
                <a:latin typeface="CDM Smith" panose="00000500000000000000" pitchFamily="2" charset="0"/>
              </a:rPr>
              <a:t> percentile SVI</a:t>
            </a:r>
            <a:r>
              <a:rPr lang="en-US" b="1" baseline="-25000" dirty="0">
                <a:solidFill>
                  <a:schemeClr val="bg1"/>
                </a:solidFill>
                <a:latin typeface="CDM Smith" panose="00000500000000000000" pitchFamily="2" charset="0"/>
              </a:rPr>
              <a:t>30</a:t>
            </a:r>
            <a:r>
              <a:rPr lang="en-US" b="1" dirty="0">
                <a:solidFill>
                  <a:schemeClr val="bg1"/>
                </a:solidFill>
                <a:latin typeface="CDM Smith" panose="00000500000000000000" pitchFamily="2" charset="0"/>
              </a:rPr>
              <a:t>: </a:t>
            </a:r>
          </a:p>
          <a:p>
            <a:pPr marL="740664" marR="0" lvl="2" indent="-274320" defTabSz="914400" fontAlgn="auto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Char char="▬"/>
              <a:defRPr/>
            </a:pPr>
            <a:r>
              <a:rPr lang="de-DE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&lt; 100 mL/g in AB6</a:t>
            </a:r>
          </a:p>
          <a:p>
            <a:pPr marL="740664" marR="0" lvl="2" indent="-274320" defTabSz="914400" fontAlgn="auto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buSzTx/>
              <a:buFont typeface="CDM Smith" pitchFamily="2" charset="0"/>
              <a:buChar char="▬"/>
              <a:defRPr/>
            </a:pPr>
            <a:r>
              <a:rPr lang="de-DE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&gt;120 mL/g in ABs 1-5</a:t>
            </a:r>
          </a:p>
        </p:txBody>
      </p:sp>
    </p:spTree>
    <p:extLst>
      <p:ext uri="{BB962C8B-B14F-4D97-AF65-F5344CB8AC3E}">
        <p14:creationId xmlns:p14="http://schemas.microsoft.com/office/powerpoint/2010/main" val="104381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0F37F17D-7A05-266D-23AC-AB905AB417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148933" cy="6858000"/>
          </a:xfrm>
          <a:prstGeom prst="rect">
            <a:avLst/>
          </a:prstGeom>
          <a:solidFill>
            <a:schemeClr val="accent4"/>
          </a:solidFill>
        </p:spPr>
        <p:txBody>
          <a:bodyPr anchor="b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4675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172CB4-A7EE-3457-66C3-FBD5C33B8851}"/>
              </a:ext>
            </a:extLst>
          </p:cNvPr>
          <p:cNvSpPr txBox="1">
            <a:spLocks/>
          </p:cNvSpPr>
          <p:nvPr/>
        </p:nvSpPr>
        <p:spPr>
          <a:xfrm>
            <a:off x="445294" y="228600"/>
            <a:ext cx="3693319" cy="1777753"/>
          </a:xfrm>
          <a:prstGeom prst="rect">
            <a:avLst/>
          </a:prstGeom>
        </p:spPr>
        <p:txBody>
          <a:bodyPr wrap="square" lIns="0" tIns="182880" rIns="228600" bIns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0"/>
              </a:spcAft>
            </a:pPr>
            <a:r>
              <a:rPr lang="en-US" dirty="0"/>
              <a:t>Pilot Results: Ammonia Removal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FC336CA-56D4-8EC6-344F-53DD82D0E651}"/>
              </a:ext>
            </a:extLst>
          </p:cNvPr>
          <p:cNvSpPr txBox="1">
            <a:spLocks/>
          </p:cNvSpPr>
          <p:nvPr/>
        </p:nvSpPr>
        <p:spPr>
          <a:xfrm>
            <a:off x="358452" y="2006353"/>
            <a:ext cx="3693319" cy="4518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24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2000" i="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8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600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lang="en-US" sz="1600" i="1" kern="1200">
                <a:solidFill>
                  <a:schemeClr val="tx1"/>
                </a:solidFill>
                <a:latin typeface="+mj-lt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 defTabSz="914400"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/>
            </a:pPr>
            <a: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Pilot basin (AB #6)</a:t>
            </a:r>
            <a:b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</a:br>
            <a:r>
              <a:rPr lang="en-US" sz="2000" b="1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retained nitrification </a:t>
            </a:r>
            <a: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during winter storm in February 2021 when </a:t>
            </a:r>
            <a:r>
              <a:rPr lang="en-US" sz="2000" b="1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other basins stopped nitrifying </a:t>
            </a:r>
            <a: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for over two months</a:t>
            </a:r>
          </a:p>
          <a:p>
            <a:pPr marL="339725" indent="-339725" defTabSz="914400"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Char char="▬"/>
              <a:defRPr/>
            </a:pPr>
            <a: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City spent substantial funds and over 400 hours</a:t>
            </a:r>
            <a:b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</a:br>
            <a:r>
              <a:rPr lang="en-US" sz="2000" dirty="0">
                <a:solidFill>
                  <a:schemeClr val="bg1"/>
                </a:solidFill>
                <a:latin typeface="CDM Smith" panose="00000500000000000000" pitchFamily="2" charset="0"/>
                <a:cs typeface="+mn-cs"/>
              </a:rPr>
              <a:t>re-seeding the remaining five basins to bring facility back into compliance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F526071-76AB-8EEB-818A-20669013E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3" t="51829" r="15103" b="5030"/>
          <a:stretch/>
        </p:blipFill>
        <p:spPr>
          <a:xfrm>
            <a:off x="4484041" y="734943"/>
            <a:ext cx="7343075" cy="55852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4035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5744CC-A21E-46ED-BBCB-48A43179478C}"/>
              </a:ext>
            </a:extLst>
          </p:cNvPr>
          <p:cNvSpPr txBox="1"/>
          <p:nvPr/>
        </p:nvSpPr>
        <p:spPr>
          <a:xfrm>
            <a:off x="10101130" y="2845787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 Basin Repairs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31790D-E46F-4A77-9614-DC254B3DCBA6}"/>
              </a:ext>
            </a:extLst>
          </p:cNvPr>
          <p:cNvSpPr txBox="1"/>
          <p:nvPr/>
        </p:nvSpPr>
        <p:spPr>
          <a:xfrm>
            <a:off x="10275012" y="531401"/>
            <a:ext cx="16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A-Basin Mods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7A1D8-1397-546D-7130-1E8A4F91F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550"/>
          <a:stretch/>
        </p:blipFill>
        <p:spPr bwMode="auto">
          <a:xfrm>
            <a:off x="0" y="-1"/>
            <a:ext cx="12192000" cy="68629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8BC499-1D5A-813A-97B5-98AB71B43C7A}"/>
              </a:ext>
            </a:extLst>
          </p:cNvPr>
          <p:cNvSpPr/>
          <p:nvPr/>
        </p:nvSpPr>
        <p:spPr>
          <a:xfrm>
            <a:off x="-1" y="254845"/>
            <a:ext cx="3498575" cy="1534198"/>
          </a:xfrm>
          <a:prstGeom prst="rect">
            <a:avLst/>
          </a:prstGeom>
          <a:solidFill>
            <a:schemeClr val="bg2">
              <a:lumMod val="2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3570D5-B042-1675-840B-09263F096063}"/>
              </a:ext>
            </a:extLst>
          </p:cNvPr>
          <p:cNvSpPr txBox="1">
            <a:spLocks/>
          </p:cNvSpPr>
          <p:nvPr/>
        </p:nvSpPr>
        <p:spPr>
          <a:xfrm>
            <a:off x="428368" y="365125"/>
            <a:ext cx="3596980" cy="19214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5BDA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Plant 2 Construction Packaging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4D28D-CBDF-7DF4-C7AE-9FE37599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BNR Improvements Program: Supplier Outreach; February 21, 2023</a:t>
            </a:r>
          </a:p>
        </p:txBody>
      </p:sp>
    </p:spTree>
    <p:extLst>
      <p:ext uri="{BB962C8B-B14F-4D97-AF65-F5344CB8AC3E}">
        <p14:creationId xmlns:p14="http://schemas.microsoft.com/office/powerpoint/2010/main" val="262558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0095F-9ABE-3B76-F9F0-E18A2F72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FD7AE-9D02-116D-121A-43BA241E4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MOPO Technical Memorandum</a:t>
            </a:r>
          </a:p>
          <a:p>
            <a:pPr lvl="1"/>
            <a:r>
              <a:rPr lang="en-US" dirty="0"/>
              <a:t>Detailing MOPO requirements for each process area</a:t>
            </a:r>
          </a:p>
          <a:p>
            <a:pPr lvl="1"/>
            <a:r>
              <a:rPr lang="en-US" dirty="0"/>
              <a:t>Included as attachment to project requirements</a:t>
            </a:r>
          </a:p>
          <a:p>
            <a:r>
              <a:rPr lang="en-US" dirty="0"/>
              <a:t>Hazard and Operability (HAZOP) Workshop</a:t>
            </a:r>
          </a:p>
          <a:p>
            <a:pPr lvl="1"/>
            <a:r>
              <a:rPr lang="en-US" dirty="0"/>
              <a:t>Detailed review of each process, how it will be operated, failure modes, safety considerations,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7E5F2-8BD5-E582-7338-D92E3637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8837">
            <a:off x="6219553" y="219627"/>
            <a:ext cx="4858022" cy="631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27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990D-DDB8-415F-C30B-62C8E1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11" y="348510"/>
            <a:ext cx="4137328" cy="1325563"/>
          </a:xfrm>
        </p:spPr>
        <p:txBody>
          <a:bodyPr/>
          <a:lstStyle/>
          <a:p>
            <a:r>
              <a:rPr lang="en-US" dirty="0"/>
              <a:t>BNR Phase 1A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13945-5D11-5C65-D24A-C9509244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31" y="1958298"/>
            <a:ext cx="4620102" cy="404128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cs typeface="Arial"/>
              </a:rPr>
              <a:t>Maintain 6 ABs with 6 clarifiers in service</a:t>
            </a:r>
          </a:p>
          <a:p>
            <a:r>
              <a:rPr lang="en-US" dirty="0">
                <a:cs typeface="Arial"/>
              </a:rPr>
              <a:t>Sufficient WAS pump capacity to maintain MLSS concentration within clarifier capacity</a:t>
            </a:r>
          </a:p>
          <a:p>
            <a:r>
              <a:rPr lang="en-US" dirty="0">
                <a:cs typeface="Arial"/>
              </a:rPr>
              <a:t>During portions of this phase when some TF effluent bypasses clarification, need all installed Blower capacity unless bid-alternate for bypass pumping is used</a:t>
            </a:r>
          </a:p>
          <a:p>
            <a:r>
              <a:rPr lang="en-US" dirty="0">
                <a:cs typeface="Arial"/>
              </a:rPr>
              <a:t>MLSS</a:t>
            </a:r>
          </a:p>
          <a:p>
            <a:pPr lvl="1"/>
            <a:r>
              <a:rPr lang="en-US" dirty="0">
                <a:cs typeface="Arial"/>
              </a:rPr>
              <a:t>Predicted: 2,750 mg/L</a:t>
            </a:r>
          </a:p>
          <a:p>
            <a:pPr lvl="1"/>
            <a:r>
              <a:rPr lang="en-US" dirty="0">
                <a:cs typeface="Arial"/>
              </a:rPr>
              <a:t>Allowable: 3,850 mg/L</a:t>
            </a:r>
          </a:p>
          <a:p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2F95F-99D2-435D-AAA3-4470DBC0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D59B10-8AC6-A40C-C71F-530CC596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032" y="447869"/>
            <a:ext cx="6749872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B868-203F-44BB-B681-5665953C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66" y="361405"/>
            <a:ext cx="4343657" cy="579628"/>
          </a:xfrm>
        </p:spPr>
        <p:txBody>
          <a:bodyPr anchor="b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ADAEB-903E-4285-87F4-8C97C494B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66" y="941034"/>
            <a:ext cx="4793079" cy="55555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271EBEA-9DC8-F40E-4DF0-112ED518E048}"/>
              </a:ext>
            </a:extLst>
          </p:cNvPr>
          <p:cNvSpPr txBox="1">
            <a:spLocks/>
          </p:cNvSpPr>
          <p:nvPr/>
        </p:nvSpPr>
        <p:spPr>
          <a:xfrm>
            <a:off x="323866" y="1376458"/>
            <a:ext cx="4470076" cy="4540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5BDA2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1pPr>
            <a:lvl2pPr marL="6400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2pPr>
            <a:lvl3pPr marL="10058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3pPr>
            <a:lvl4pPr marL="13716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4pPr>
            <a:lvl5pPr marL="1828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5BDA2"/>
              </a:buClr>
              <a:buFont typeface="Wingdings" panose="05000000000000000000" pitchFamily="2" charset="2"/>
              <a:buChar char="§"/>
              <a:defRPr sz="1200" kern="1200">
                <a:solidFill>
                  <a:srgbClr val="396883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Background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Program Goals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Challenges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Design Overview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Planning Practices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Project Status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CDM Smith" panose="00000500000000000000" pitchFamily="2" charset="0"/>
              </a:rPr>
              <a:t>Lessons Learned</a:t>
            </a:r>
          </a:p>
          <a:p>
            <a:pPr>
              <a:lnSpc>
                <a:spcPct val="100000"/>
              </a:lnSpc>
            </a:pPr>
            <a:endParaRPr lang="en-US" sz="2800" dirty="0">
              <a:latin typeface="CDM Smith" panose="00000500000000000000" pitchFamily="2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CDM Smit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14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990D-DDB8-415F-C30B-62C8E1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11" y="348510"/>
            <a:ext cx="4137328" cy="1325563"/>
          </a:xfrm>
        </p:spPr>
        <p:txBody>
          <a:bodyPr/>
          <a:lstStyle/>
          <a:p>
            <a:r>
              <a:rPr lang="en-US" dirty="0"/>
              <a:t>BNR Phase 1B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13945-5D11-5C65-D24A-C9509244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30" y="1645605"/>
            <a:ext cx="5280233" cy="464577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cs typeface="Arial"/>
              </a:rPr>
              <a:t>Bypass pumping around SSPS for upgrades: 45 mgd</a:t>
            </a:r>
          </a:p>
          <a:p>
            <a:r>
              <a:rPr lang="en-US" dirty="0">
                <a:cs typeface="Arial"/>
              </a:rPr>
              <a:t>MLSS with 4 basins in operation:</a:t>
            </a:r>
          </a:p>
          <a:p>
            <a:pPr lvl="1"/>
            <a:r>
              <a:rPr lang="en-US" dirty="0">
                <a:cs typeface="Arial"/>
              </a:rPr>
              <a:t>Predicted: 3,440 mg/L</a:t>
            </a:r>
          </a:p>
          <a:p>
            <a:pPr lvl="1"/>
            <a:r>
              <a:rPr lang="en-US" dirty="0">
                <a:cs typeface="Arial"/>
              </a:rPr>
              <a:t>Allowable: 3,400 mg/L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Specification requirements included in contract to reduce risk: </a:t>
            </a:r>
          </a:p>
          <a:p>
            <a:pPr lvl="1"/>
            <a:r>
              <a:rPr lang="en-US" dirty="0">
                <a:cs typeface="Arial"/>
              </a:rPr>
              <a:t>Work to be completed June-November</a:t>
            </a:r>
          </a:p>
          <a:p>
            <a:pPr lvl="1"/>
            <a:r>
              <a:rPr lang="en-US" dirty="0">
                <a:cs typeface="Arial"/>
              </a:rPr>
              <a:t>Maintain 5 ABs with 5 clarifiers in service for longest extent feasible before second basin in Battery B is removed from service for upgrades</a:t>
            </a:r>
          </a:p>
          <a:p>
            <a:pPr lvl="1"/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2F95F-99D2-435D-AAA3-4470DBC0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A5EA8-BC13-054D-CE43-1E2F78EEC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598" y="348510"/>
            <a:ext cx="5691391" cy="464577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720601-8767-B942-D985-F2DC20F0D678}"/>
              </a:ext>
            </a:extLst>
          </p:cNvPr>
          <p:cNvGraphicFramePr>
            <a:graphicFrameLocks noGrp="1"/>
          </p:cNvGraphicFramePr>
          <p:nvPr/>
        </p:nvGraphicFramePr>
        <p:xfrm>
          <a:off x="5736180" y="4436850"/>
          <a:ext cx="6198626" cy="1882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697">
                  <a:extLst>
                    <a:ext uri="{9D8B030D-6E8A-4147-A177-3AD203B41FA5}">
                      <a16:colId xmlns:a16="http://schemas.microsoft.com/office/drawing/2014/main" val="2676381727"/>
                    </a:ext>
                  </a:extLst>
                </a:gridCol>
                <a:gridCol w="2539507">
                  <a:extLst>
                    <a:ext uri="{9D8B030D-6E8A-4147-A177-3AD203B41FA5}">
                      <a16:colId xmlns:a16="http://schemas.microsoft.com/office/drawing/2014/main" val="880111722"/>
                    </a:ext>
                  </a:extLst>
                </a:gridCol>
                <a:gridCol w="2178422">
                  <a:extLst>
                    <a:ext uri="{9D8B030D-6E8A-4147-A177-3AD203B41FA5}">
                      <a16:colId xmlns:a16="http://schemas.microsoft.com/office/drawing/2014/main" val="1043134551"/>
                    </a:ext>
                  </a:extLst>
                </a:gridCol>
              </a:tblGrid>
              <a:tr h="327733">
                <a:tc>
                  <a:txBody>
                    <a:bodyPr/>
                    <a:lstStyle/>
                    <a:p>
                      <a:r>
                        <a:rPr lang="en-US" sz="1400" dirty="0"/>
                        <a:t>Battery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Needed airflow (available)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Diffuser flux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256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11,510 scfm (12,800 scfm)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1.0-2.3 </a:t>
                      </a:r>
                    </a:p>
                    <a:p>
                      <a:r>
                        <a:rPr lang="en-US" sz="1400" dirty="0"/>
                        <a:t>(&lt;2.5 scfm/diffuser)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13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 (</a:t>
                      </a:r>
                      <a:r>
                        <a:rPr lang="en-US" sz="1400" dirty="0" err="1"/>
                        <a:t>preupgrade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5,760 scfm (12,800 scfm)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1.0-2.3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(&lt;2.5 scfm/diffuser)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80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 (</a:t>
                      </a:r>
                      <a:r>
                        <a:rPr lang="en-US" sz="1400" dirty="0" err="1"/>
                        <a:t>postupgrade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4,920</a:t>
                      </a:r>
                      <a:r>
                        <a:rPr lang="en-US" sz="1400" dirty="0"/>
                        <a:t> scfm (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7,000</a:t>
                      </a:r>
                      <a:r>
                        <a:rPr lang="en-US" sz="1400" dirty="0"/>
                        <a:t> scfm)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0.9-2.4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(&lt;2.5 scfm/diffuser)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69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785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42092-ECB7-2A1A-8287-539B3272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Plant 1 EFBs During 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F3EA2-C6E3-CF32-D4FB-59D0C9EBD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42" y="1834501"/>
            <a:ext cx="11489304" cy="4658373"/>
          </a:xfrm>
        </p:spPr>
        <p:txBody>
          <a:bodyPr>
            <a:normAutofit/>
          </a:bodyPr>
          <a:lstStyle/>
          <a:p>
            <a:r>
              <a:rPr lang="en-US" dirty="0"/>
              <a:t>With multiple rainstorms back-to-back during SSPS bypass pumping, City will need to use EFBs at Plant 1 more frequently. </a:t>
            </a:r>
          </a:p>
          <a:p>
            <a:pPr lvl="1"/>
            <a:r>
              <a:rPr lang="en-US" dirty="0"/>
              <a:t>During bypass pumping, it will not be possible to pass 54 </a:t>
            </a:r>
            <a:r>
              <a:rPr lang="en-US" dirty="0" err="1"/>
              <a:t>mgd</a:t>
            </a:r>
            <a:r>
              <a:rPr lang="en-US" dirty="0"/>
              <a:t> through Plant 2</a:t>
            </a:r>
          </a:p>
          <a:p>
            <a:pPr lvl="1"/>
            <a:endParaRPr lang="en-US" dirty="0"/>
          </a:p>
          <a:p>
            <a:r>
              <a:rPr lang="en-US" dirty="0"/>
              <a:t>Might it be allowed to use the Plant 1 EFB outfall with Plant 2 flows less than 54 </a:t>
            </a:r>
            <a:r>
              <a:rPr lang="en-US" dirty="0" err="1"/>
              <a:t>mgd</a:t>
            </a:r>
            <a:r>
              <a:rPr lang="en-US" dirty="0"/>
              <a:t> during this period of construction?  </a:t>
            </a:r>
          </a:p>
          <a:p>
            <a:pPr lvl="1"/>
            <a:r>
              <a:rPr lang="en-US" dirty="0"/>
              <a:t>This would be treated as an Incident Report regardless of whether the Plant 2 flow is above or below 54 </a:t>
            </a:r>
            <a:r>
              <a:rPr lang="en-US" dirty="0" err="1"/>
              <a:t>mgd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discharged water will be dilute due to rainfall-induced I&amp;I.  It is recommended to sample any discharges from Plant 1 outfall; these will be submitted as part of an Incident Report.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6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990D-DDB8-415F-C30B-62C8E1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11" y="348510"/>
            <a:ext cx="11359978" cy="1325563"/>
          </a:xfrm>
        </p:spPr>
        <p:txBody>
          <a:bodyPr/>
          <a:lstStyle/>
          <a:p>
            <a:r>
              <a:rPr lang="en-US" dirty="0"/>
              <a:t>BNR Phases 2 and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13945-5D11-5C65-D24A-C9509244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68" y="1482437"/>
            <a:ext cx="5162306" cy="4645152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Phase 2: With temporary RAS pumping in Battery A, can use new capacity of BNR Structure for treatment while construction continues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Waste through new hydrocyclone facility to control SRT and MLSS and promote a well settling sludge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2F95F-99D2-435D-AAA3-4470DBC0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A7E56-614C-3990-841D-AA0A4815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71" y="348510"/>
            <a:ext cx="5727761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3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61EDF7-EE5F-0084-11B7-07E38857B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13" y="125981"/>
            <a:ext cx="6804773" cy="1842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49990D-DDB8-415F-C30B-62C8E1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11" y="348510"/>
            <a:ext cx="11359978" cy="1015039"/>
          </a:xfrm>
        </p:spPr>
        <p:txBody>
          <a:bodyPr/>
          <a:lstStyle/>
          <a:p>
            <a:r>
              <a:rPr lang="en-US" dirty="0"/>
              <a:t>Disinfection: UV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13945-5D11-5C65-D24A-C9509244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68" y="1490132"/>
            <a:ext cx="4580954" cy="491066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cs typeface="Arial"/>
              </a:rPr>
              <a:t>Raising floor of existing channels, demolishing finger weirs/installing level control modulating weir gates, and adding one bank per channel</a:t>
            </a:r>
          </a:p>
          <a:p>
            <a:r>
              <a:rPr lang="en-US" dirty="0">
                <a:cs typeface="Arial"/>
              </a:rPr>
              <a:t>Construction is required to take place from Nov-March, when </a:t>
            </a:r>
            <a:r>
              <a:rPr lang="en-US" i="1" dirty="0">
                <a:cs typeface="Arial"/>
              </a:rPr>
              <a:t>E. coli</a:t>
            </a:r>
            <a:r>
              <a:rPr lang="en-US" dirty="0">
                <a:cs typeface="Arial"/>
              </a:rPr>
              <a:t> limits are higher</a:t>
            </a:r>
          </a:p>
          <a:p>
            <a:r>
              <a:rPr lang="en-US" dirty="0">
                <a:cs typeface="Arial"/>
              </a:rPr>
              <a:t>Flow limitations during construction: </a:t>
            </a:r>
          </a:p>
          <a:p>
            <a:pPr lvl="1"/>
            <a:r>
              <a:rPr lang="en-US" dirty="0">
                <a:cs typeface="Arial"/>
              </a:rPr>
              <a:t>Expected &lt; 2-month duration for each channel modification</a:t>
            </a:r>
          </a:p>
          <a:p>
            <a:pPr lvl="1"/>
            <a:r>
              <a:rPr lang="en-US" dirty="0">
                <a:cs typeface="Arial"/>
              </a:rPr>
              <a:t>Maintain West Channel with finger weirs, which will require limiting flow to &lt; 46 </a:t>
            </a:r>
            <a:r>
              <a:rPr lang="en-US" dirty="0" err="1">
                <a:cs typeface="Arial"/>
              </a:rPr>
              <a:t>mgd</a:t>
            </a:r>
            <a:r>
              <a:rPr lang="en-US" dirty="0">
                <a:cs typeface="Arial"/>
              </a:rPr>
              <a:t> </a:t>
            </a:r>
          </a:p>
          <a:p>
            <a:pPr lvl="1"/>
            <a:r>
              <a:rPr lang="en-US" dirty="0">
                <a:cs typeface="Arial"/>
              </a:rPr>
              <a:t>After East upgrade, limit flow to &lt; 56 </a:t>
            </a:r>
            <a:r>
              <a:rPr lang="en-US" dirty="0" err="1">
                <a:cs typeface="Arial"/>
              </a:rPr>
              <a:t>mgd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Expect total of four whole-plant shutdowns to complete UV and </a:t>
            </a:r>
            <a:r>
              <a:rPr lang="en-US" dirty="0" err="1">
                <a:cs typeface="Arial"/>
              </a:rPr>
              <a:t>Oxycharger</a:t>
            </a:r>
            <a:r>
              <a:rPr lang="en-US" dirty="0">
                <a:cs typeface="Arial"/>
              </a:rPr>
              <a:t> work </a:t>
            </a:r>
          </a:p>
          <a:p>
            <a:pPr lvl="1"/>
            <a:r>
              <a:rPr lang="en-US" dirty="0">
                <a:cs typeface="Arial"/>
              </a:rPr>
              <a:t>Specifications limit to Low Flow periods and less than 8 hours each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C2F95F-99D2-435D-AAA3-4470DBC0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5913E8-3B21-5FA8-4A2A-30D5764BF1B5}"/>
              </a:ext>
            </a:extLst>
          </p:cNvPr>
          <p:cNvGrpSpPr/>
          <p:nvPr/>
        </p:nvGrpSpPr>
        <p:grpSpPr>
          <a:xfrm>
            <a:off x="5083414" y="253649"/>
            <a:ext cx="6108461" cy="816142"/>
            <a:chOff x="4661095" y="2157046"/>
            <a:chExt cx="6785317" cy="8534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717701-82E3-3CA8-D8C0-74764A9FF6CA}"/>
                </a:ext>
              </a:extLst>
            </p:cNvPr>
            <p:cNvSpPr/>
            <p:nvPr/>
          </p:nvSpPr>
          <p:spPr>
            <a:xfrm>
              <a:off x="4661095" y="2583766"/>
              <a:ext cx="6785317" cy="426720"/>
            </a:xfrm>
            <a:prstGeom prst="rect">
              <a:avLst/>
            </a:prstGeom>
            <a:solidFill>
              <a:srgbClr val="E1BB2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572E080-E9A8-8182-48EC-CD469A60AC42}"/>
                </a:ext>
              </a:extLst>
            </p:cNvPr>
            <p:cNvSpPr/>
            <p:nvPr/>
          </p:nvSpPr>
          <p:spPr>
            <a:xfrm>
              <a:off x="7440946" y="2157046"/>
              <a:ext cx="4005466" cy="426720"/>
            </a:xfrm>
            <a:prstGeom prst="rect">
              <a:avLst/>
            </a:prstGeom>
            <a:solidFill>
              <a:srgbClr val="CD4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9D3CA51-7348-58AB-F13E-D8A5C79A9E35}"/>
              </a:ext>
            </a:extLst>
          </p:cNvPr>
          <p:cNvSpPr/>
          <p:nvPr/>
        </p:nvSpPr>
        <p:spPr>
          <a:xfrm>
            <a:off x="5083414" y="253649"/>
            <a:ext cx="2488961" cy="4080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C7867-FFA5-1EB0-CB6E-AF00EB7EC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13" y="1687547"/>
            <a:ext cx="6804773" cy="18422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AEEFB0-DB0F-94F3-8BD4-1D0F2EA4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1810675"/>
            <a:ext cx="2652016" cy="396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76A4A2-E9EC-3814-B6E5-551FD8CF963D}"/>
              </a:ext>
            </a:extLst>
          </p:cNvPr>
          <p:cNvSpPr/>
          <p:nvPr/>
        </p:nvSpPr>
        <p:spPr>
          <a:xfrm>
            <a:off x="5087705" y="1792147"/>
            <a:ext cx="2488961" cy="4080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A1BE2D-640D-CDA7-7B16-2AD0F609FF32}"/>
              </a:ext>
            </a:extLst>
          </p:cNvPr>
          <p:cNvSpPr/>
          <p:nvPr/>
        </p:nvSpPr>
        <p:spPr>
          <a:xfrm>
            <a:off x="5083414" y="2223286"/>
            <a:ext cx="6047960" cy="408071"/>
          </a:xfrm>
          <a:prstGeom prst="rect">
            <a:avLst/>
          </a:prstGeom>
          <a:solidFill>
            <a:srgbClr val="CD4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D05C0-73D0-D0D0-EE7C-B08C92AA2451}"/>
              </a:ext>
            </a:extLst>
          </p:cNvPr>
          <p:cNvSpPr/>
          <p:nvPr/>
        </p:nvSpPr>
        <p:spPr>
          <a:xfrm>
            <a:off x="7572375" y="1841988"/>
            <a:ext cx="3558999" cy="408071"/>
          </a:xfrm>
          <a:prstGeom prst="rect">
            <a:avLst/>
          </a:prstGeom>
          <a:solidFill>
            <a:srgbClr val="E1BB2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EA8A4F-7D01-8214-4548-34391ADF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322" y="3249113"/>
            <a:ext cx="6804773" cy="18422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A87C36-E60B-937B-9F0D-AE8AF887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137834" y="3763274"/>
            <a:ext cx="5939741" cy="3614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913BD99-819F-C310-D836-8CE609870052}"/>
              </a:ext>
            </a:extLst>
          </p:cNvPr>
          <p:cNvSpPr/>
          <p:nvPr/>
        </p:nvSpPr>
        <p:spPr>
          <a:xfrm>
            <a:off x="5083414" y="3376781"/>
            <a:ext cx="2488961" cy="4080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761A20-3BE6-92F5-68FF-A817E0E3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50" y="3382466"/>
            <a:ext cx="2652016" cy="396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A6D0A48-C61F-7A6D-3522-CC6111EB421F}"/>
              </a:ext>
            </a:extLst>
          </p:cNvPr>
          <p:cNvSpPr/>
          <p:nvPr/>
        </p:nvSpPr>
        <p:spPr>
          <a:xfrm>
            <a:off x="5090209" y="3370122"/>
            <a:ext cx="2488961" cy="4080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D79986-74D9-94A2-4702-D358E724C559}"/>
              </a:ext>
            </a:extLst>
          </p:cNvPr>
          <p:cNvSpPr/>
          <p:nvPr/>
        </p:nvSpPr>
        <p:spPr>
          <a:xfrm>
            <a:off x="5083413" y="3791510"/>
            <a:ext cx="6047961" cy="4080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95445A-69AD-689B-199E-0F60C3D9F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322" y="4768440"/>
            <a:ext cx="6896928" cy="16681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1FF73E9-BA59-999D-7552-9F8D42CBDDAE}"/>
              </a:ext>
            </a:extLst>
          </p:cNvPr>
          <p:cNvSpPr/>
          <p:nvPr/>
        </p:nvSpPr>
        <p:spPr>
          <a:xfrm>
            <a:off x="5055960" y="4876297"/>
            <a:ext cx="6135915" cy="78157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C85D6-9EFE-B623-6FD1-078E23DAE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975" y="5859997"/>
            <a:ext cx="2747592" cy="6526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631F71B-ECC1-CCB8-1249-0891E0DDAB76}"/>
              </a:ext>
            </a:extLst>
          </p:cNvPr>
          <p:cNvSpPr txBox="1"/>
          <p:nvPr/>
        </p:nvSpPr>
        <p:spPr>
          <a:xfrm>
            <a:off x="5055960" y="125981"/>
            <a:ext cx="32566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22036A-EF63-C8C3-1068-07C4D2684522}"/>
              </a:ext>
            </a:extLst>
          </p:cNvPr>
          <p:cNvSpPr txBox="1"/>
          <p:nvPr/>
        </p:nvSpPr>
        <p:spPr>
          <a:xfrm>
            <a:off x="5055959" y="1754438"/>
            <a:ext cx="32566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924649-95C6-E024-E106-1F3C6428C7F7}"/>
              </a:ext>
            </a:extLst>
          </p:cNvPr>
          <p:cNvSpPr txBox="1"/>
          <p:nvPr/>
        </p:nvSpPr>
        <p:spPr>
          <a:xfrm>
            <a:off x="5055959" y="3317949"/>
            <a:ext cx="32566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2F227C-3211-D711-EA0C-D985FF86A0C9}"/>
              </a:ext>
            </a:extLst>
          </p:cNvPr>
          <p:cNvSpPr txBox="1"/>
          <p:nvPr/>
        </p:nvSpPr>
        <p:spPr>
          <a:xfrm>
            <a:off x="5055959" y="4843002"/>
            <a:ext cx="32566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3C2111-3D4C-CCA2-0A7E-D6BA1B667A69}"/>
              </a:ext>
            </a:extLst>
          </p:cNvPr>
          <p:cNvSpPr/>
          <p:nvPr/>
        </p:nvSpPr>
        <p:spPr>
          <a:xfrm>
            <a:off x="7599557" y="3396901"/>
            <a:ext cx="3545408" cy="408071"/>
          </a:xfrm>
          <a:prstGeom prst="rect">
            <a:avLst/>
          </a:prstGeom>
          <a:solidFill>
            <a:srgbClr val="CD4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83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951820-FB3E-5EE1-D920-CDE7DA52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Update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46E11-CB71-88F0-AD5A-AFD40EE9A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3D2CD-DBEF-98F6-F5ED-7EEB158E051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71825" y="6492875"/>
            <a:ext cx="5848350" cy="365125"/>
          </a:xfrm>
        </p:spPr>
        <p:txBody>
          <a:bodyPr/>
          <a:lstStyle/>
          <a:p>
            <a:r>
              <a:rPr lang="en-US" dirty="0"/>
              <a:t>BNR Improvements Program</a:t>
            </a:r>
          </a:p>
        </p:txBody>
      </p:sp>
    </p:spTree>
    <p:extLst>
      <p:ext uri="{BB962C8B-B14F-4D97-AF65-F5344CB8AC3E}">
        <p14:creationId xmlns:p14="http://schemas.microsoft.com/office/powerpoint/2010/main" val="1520842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957B02C-A59B-39AE-23DD-E6FE7DEC7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Removal</a:t>
            </a:r>
          </a:p>
        </p:txBody>
      </p:sp>
      <p:pic>
        <p:nvPicPr>
          <p:cNvPr id="11" name="Content Placeholder 10" descr="A construction site with cranes&#10;&#10;AI-generated content may be incorrect.">
            <a:extLst>
              <a:ext uri="{FF2B5EF4-FFF2-40B4-BE49-F238E27FC236}">
                <a16:creationId xmlns:a16="http://schemas.microsoft.com/office/drawing/2014/main" id="{1AD7CCED-2F79-9CFB-0CD9-B110677B67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1912252"/>
            <a:ext cx="6258058" cy="4170914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CEC77E-67EA-0967-2DDE-622467F10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938" y="1825625"/>
            <a:ext cx="4877407" cy="4351338"/>
          </a:xfrm>
        </p:spPr>
        <p:txBody>
          <a:bodyPr/>
          <a:lstStyle/>
          <a:p>
            <a:r>
              <a:rPr lang="en-US" dirty="0"/>
              <a:t>2 football fields </a:t>
            </a:r>
          </a:p>
          <a:p>
            <a:r>
              <a:rPr lang="en-US" dirty="0"/>
              <a:t>23,000 cubic yards of concrete</a:t>
            </a:r>
          </a:p>
          <a:p>
            <a:pPr lvl="1"/>
            <a:r>
              <a:rPr lang="en-US" dirty="0"/>
              <a:t>~2,500 trucks! </a:t>
            </a:r>
          </a:p>
          <a:p>
            <a:r>
              <a:rPr lang="en-US" dirty="0"/>
              <a:t>Capacity to meet updated permit limits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0E5C0-E8CD-2120-00C2-A1872C38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397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C56F-177D-61B9-9691-6B135388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Odor Control</a:t>
            </a:r>
          </a:p>
        </p:txBody>
      </p:sp>
      <p:pic>
        <p:nvPicPr>
          <p:cNvPr id="9" name="Content Placeholder 8" descr="A large white cylindrical structures&#10;&#10;AI-generated content may be incorrect.">
            <a:extLst>
              <a:ext uri="{FF2B5EF4-FFF2-40B4-BE49-F238E27FC236}">
                <a16:creationId xmlns:a16="http://schemas.microsoft.com/office/drawing/2014/main" id="{A8A34E2D-9EEF-A61D-DC40-6AFD6FFB1F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904603"/>
            <a:ext cx="5591175" cy="4193381"/>
          </a:xfrm>
        </p:spPr>
      </p:pic>
      <p:pic>
        <p:nvPicPr>
          <p:cNvPr id="7" name="Content Placeholder 6" descr="A metal bridge with blue sky and clouds&#10;&#10;AI-generated content may be incorrect.">
            <a:extLst>
              <a:ext uri="{FF2B5EF4-FFF2-40B4-BE49-F238E27FC236}">
                <a16:creationId xmlns:a16="http://schemas.microsoft.com/office/drawing/2014/main" id="{01A00835-8711-6B20-915C-3DAA96281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95078"/>
            <a:ext cx="5616575" cy="421243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6FB19-7CAD-8EB5-BE22-A35BAF76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44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A3A12-F2EE-B3FB-A666-CAEB563E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457200"/>
            <a:ext cx="434365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Maintenance and Safety</a:t>
            </a:r>
          </a:p>
        </p:txBody>
      </p:sp>
      <p:pic>
        <p:nvPicPr>
          <p:cNvPr id="7" name="Content Placeholder 6" descr="A construction site with a building in the background&#10;&#10;AI-generated content may be incorrect.">
            <a:extLst>
              <a:ext uri="{FF2B5EF4-FFF2-40B4-BE49-F238E27FC236}">
                <a16:creationId xmlns:a16="http://schemas.microsoft.com/office/drawing/2014/main" id="{2DB63FF0-2FDA-9873-15D5-5DABB46995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2" r="9282"/>
          <a:stretch/>
        </p:blipFill>
        <p:spPr>
          <a:xfrm rot="5400000">
            <a:off x="5587465" y="445553"/>
            <a:ext cx="6160168" cy="56733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D8979-2580-EC14-2BDF-45B0D9C1F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68" y="2175308"/>
            <a:ext cx="4343657" cy="4317567"/>
          </a:xfrm>
        </p:spPr>
        <p:txBody>
          <a:bodyPr>
            <a:normAutofit/>
          </a:bodyPr>
          <a:lstStyle/>
          <a:p>
            <a:r>
              <a:rPr lang="en-US" dirty="0"/>
              <a:t>Improved maintenance and safety access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AC2B5-E25A-A0B0-A448-279D103B3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568" y="6529600"/>
            <a:ext cx="584886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BNR Improvements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8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462A-F4A4-4C47-FA05-C10B4D7F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457200"/>
            <a:ext cx="434365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Improved Solids Treatment</a:t>
            </a:r>
          </a:p>
        </p:txBody>
      </p:sp>
      <p:pic>
        <p:nvPicPr>
          <p:cNvPr id="7" name="Content Placeholder 6" descr="A metal ladder in a large room&#10;&#10;AI-generated content may be incorrect.">
            <a:extLst>
              <a:ext uri="{FF2B5EF4-FFF2-40B4-BE49-F238E27FC236}">
                <a16:creationId xmlns:a16="http://schemas.microsoft.com/office/drawing/2014/main" id="{7203D547-2F63-1C57-667D-3108846339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22770" y="773631"/>
            <a:ext cx="6689558" cy="5017168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32762-1B0A-FF8B-4D77-3EA5F2A74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68" y="2175308"/>
            <a:ext cx="4343657" cy="4317567"/>
          </a:xfrm>
        </p:spPr>
        <p:txBody>
          <a:bodyPr>
            <a:normAutofit/>
          </a:bodyPr>
          <a:lstStyle/>
          <a:p>
            <a:r>
              <a:rPr lang="en-US" dirty="0"/>
              <a:t>Trade DAFTs for RDTs</a:t>
            </a:r>
          </a:p>
          <a:p>
            <a:r>
              <a:rPr lang="en-US" dirty="0"/>
              <a:t>Clean Digesters </a:t>
            </a:r>
          </a:p>
          <a:p>
            <a:r>
              <a:rPr lang="en-US" dirty="0"/>
              <a:t>Improved Mixing</a:t>
            </a:r>
          </a:p>
          <a:p>
            <a:r>
              <a:rPr lang="en-US" dirty="0"/>
              <a:t>More Gas!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322B0-34E0-248C-7013-45DB7C25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568" y="6529600"/>
            <a:ext cx="584886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08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6AFF-BC06-D9A0-425F-2E4EC0EA6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457200"/>
            <a:ext cx="434365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Disinfection Improvements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76E3D4-A1AB-7D7E-A870-D48D7B5F1A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rot="16200000">
            <a:off x="5587465" y="972152"/>
            <a:ext cx="6160168" cy="462012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B1FB7B3-30D4-AAF6-9EFD-C35F4E2BB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368" y="2175308"/>
            <a:ext cx="4343657" cy="4317567"/>
          </a:xfrm>
        </p:spPr>
        <p:txBody>
          <a:bodyPr/>
          <a:lstStyle/>
          <a:p>
            <a:r>
              <a:rPr lang="en-US" dirty="0"/>
              <a:t>Reusing existing structure</a:t>
            </a:r>
          </a:p>
          <a:p>
            <a:r>
              <a:rPr lang="en-US" dirty="0"/>
              <a:t>Adding treatment capacity and operational flexibility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AB293-4AD6-3442-0F84-21F2B055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568" y="6529600"/>
            <a:ext cx="584886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67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17CE-DB41-06FF-89D9-E4D925FF6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44" y="1239988"/>
            <a:ext cx="10515600" cy="2852737"/>
          </a:xfrm>
        </p:spPr>
        <p:txBody>
          <a:bodyPr/>
          <a:lstStyle/>
          <a:p>
            <a:r>
              <a:rPr lang="en-US"/>
              <a:t>Background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713CA-64CB-0CAE-C741-4C6299E82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7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3A67D-6CF3-5898-42B7-CC94266C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D8042-7133-3B5C-5D42-264838410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good HAZOP goes a long way</a:t>
            </a:r>
          </a:p>
          <a:p>
            <a:r>
              <a:rPr lang="en-US" dirty="0"/>
              <a:t>No matter how good you plan is, be prepared to change it</a:t>
            </a:r>
          </a:p>
          <a:p>
            <a:r>
              <a:rPr lang="en-US" dirty="0"/>
              <a:t>Teamwork makes the dream work</a:t>
            </a:r>
          </a:p>
          <a:p>
            <a:r>
              <a:rPr lang="en-US" dirty="0"/>
              <a:t>Engage regulators early and keep them informed</a:t>
            </a:r>
          </a:p>
          <a:p>
            <a:r>
              <a:rPr lang="en-US" dirty="0"/>
              <a:t>Pay it forward and produce quality record drawings</a:t>
            </a:r>
          </a:p>
        </p:txBody>
      </p:sp>
    </p:spTree>
    <p:extLst>
      <p:ext uri="{BB962C8B-B14F-4D97-AF65-F5344CB8AC3E}">
        <p14:creationId xmlns:p14="http://schemas.microsoft.com/office/powerpoint/2010/main" val="2219436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51B397-1A3A-D8D7-183D-CBA3E0076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learn more, please contact: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DD3F72-1415-CCB1-BB20-8FA60767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Thank you!</a:t>
            </a:r>
          </a:p>
        </p:txBody>
      </p:sp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F7AD8E85-6E8F-E3B2-C8C7-8E71483B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r="204"/>
          <a:stretch/>
        </p:blipFill>
        <p:spPr>
          <a:xfrm>
            <a:off x="457197" y="1281112"/>
            <a:ext cx="3681416" cy="36965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9CE0D67F-5246-13BB-09C1-1DBFBDE1FD57}"/>
              </a:ext>
            </a:extLst>
          </p:cNvPr>
          <p:cNvSpPr txBox="1">
            <a:spLocks/>
          </p:cNvSpPr>
          <p:nvPr/>
        </p:nvSpPr>
        <p:spPr>
          <a:xfrm>
            <a:off x="4851253" y="1108883"/>
            <a:ext cx="6469066" cy="2961840"/>
          </a:xfrm>
          <a:prstGeom prst="rect">
            <a:avLst/>
          </a:prstGeom>
          <a:noFill/>
        </p:spPr>
        <p:txBody>
          <a:bodyPr vert="horz" wrap="square" lIns="228600" tIns="228600" rIns="228600" bIns="228600" rtlCol="0" anchor="t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chemeClr val="accent2"/>
              </a:buClr>
              <a:buFont typeface="CDM Smith" pitchFamily="2" charset="0"/>
              <a:buNone/>
              <a:defRPr kumimoji="0" lang="en-US" sz="2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DM Smith" pitchFamily="2" charset="77"/>
                <a:ea typeface="+mn-ea"/>
                <a:cs typeface="+mn-cs"/>
              </a:defRPr>
            </a:lvl1pPr>
            <a:lvl2pPr marL="346075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None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3088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None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7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CDM Smith" pitchFamily="2" charset="0"/>
              <a:buChar char="–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01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DM Smith" pitchFamily="2" charset="0"/>
              <a:buChar char="–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7AC143"/>
              </a:buClr>
              <a:defRPr/>
            </a:pPr>
            <a:r>
              <a:rPr lang="en-US" sz="3000" b="1" dirty="0">
                <a:solidFill>
                  <a:schemeClr val="accent6"/>
                </a:solidFill>
                <a:latin typeface="CDM Smith" panose="00000500000000000000" pitchFamily="2" charset="0"/>
              </a:rPr>
              <a:t>Chris Varnon, PE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buSzPct val="50000"/>
              <a:defRPr/>
            </a:pPr>
            <a:endParaRPr lang="en-US" sz="2400" dirty="0">
              <a:solidFill>
                <a:srgbClr val="396883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buClrTx/>
              <a:buSzPct val="50000"/>
              <a:defRPr/>
            </a:pPr>
            <a:r>
              <a:rPr lang="en-US" sz="2400" dirty="0">
                <a:solidFill>
                  <a:srgbClr val="396883"/>
                </a:solidFill>
              </a:rPr>
              <a:t>Principal Engineer 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buSzPct val="50000"/>
              <a:defRPr/>
            </a:pPr>
            <a:r>
              <a:rPr lang="en-US" sz="2400" dirty="0">
                <a:solidFill>
                  <a:srgbClr val="396883"/>
                </a:solidFill>
              </a:rPr>
              <a:t>West Central Water Reclamation Discipline Leader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buSzPct val="50000"/>
              <a:defRPr/>
            </a:pPr>
            <a:r>
              <a:rPr lang="en-US" sz="2400" dirty="0">
                <a:solidFill>
                  <a:srgbClr val="396883"/>
                </a:solidFill>
              </a:rPr>
              <a:t>CDM Smith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buSzPct val="50000"/>
              <a:defRPr/>
            </a:pPr>
            <a:r>
              <a:rPr lang="en-US" sz="2400" dirty="0">
                <a:solidFill>
                  <a:srgbClr val="396883"/>
                </a:solidFill>
              </a:rPr>
              <a:t>varnonck@cdmsmith.com </a:t>
            </a:r>
          </a:p>
          <a:p>
            <a:pPr>
              <a:spcBef>
                <a:spcPts val="0"/>
              </a:spcBef>
              <a:spcAft>
                <a:spcPts val="900"/>
              </a:spcAft>
              <a:buClrTx/>
              <a:buSzPct val="50000"/>
              <a:defRPr/>
            </a:pPr>
            <a:r>
              <a:rPr lang="en-US" sz="2400" dirty="0">
                <a:solidFill>
                  <a:srgbClr val="396883"/>
                </a:solidFill>
              </a:rPr>
              <a:t>(713) 423-7313</a:t>
            </a:r>
          </a:p>
        </p:txBody>
      </p:sp>
    </p:spTree>
    <p:extLst>
      <p:ext uri="{BB962C8B-B14F-4D97-AF65-F5344CB8AC3E}">
        <p14:creationId xmlns:p14="http://schemas.microsoft.com/office/powerpoint/2010/main" val="157473311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nature, outdoor, shore&#10;&#10;Description automatically generated">
            <a:extLst>
              <a:ext uri="{FF2B5EF4-FFF2-40B4-BE49-F238E27FC236}">
                <a16:creationId xmlns:a16="http://schemas.microsoft.com/office/drawing/2014/main" id="{581284C9-1F19-4861-A80C-700730C6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46A512-4CDD-4BBA-A9EF-A60A44684C80}"/>
              </a:ext>
            </a:extLst>
          </p:cNvPr>
          <p:cNvSpPr txBox="1">
            <a:spLocks/>
          </p:cNvSpPr>
          <p:nvPr/>
        </p:nvSpPr>
        <p:spPr>
          <a:xfrm>
            <a:off x="428368" y="457200"/>
            <a:ext cx="5310695" cy="16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5BDA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19213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1FA6-53E8-0F03-85E2-C8B6B424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152957"/>
          </a:xfrm>
        </p:spPr>
        <p:txBody>
          <a:bodyPr/>
          <a:lstStyle/>
          <a:p>
            <a:r>
              <a:rPr lang="en-US" dirty="0"/>
              <a:t>Wichita Sewage Plant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CC4EE-6F54-9162-5DD6-DF561C631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40" y="1625653"/>
            <a:ext cx="3143832" cy="4416373"/>
          </a:xfrm>
          <a:noFill/>
        </p:spPr>
        <p:txBody>
          <a:bodyPr vert="horz" wrap="square" lIns="0" tIns="0" rIns="228600" bIns="0" rtlCol="0" anchor="t">
            <a:normAutofit fontScale="92500" lnSpcReduction="10000"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50" indent="-285750">
              <a:spcBef>
                <a:spcPts val="0"/>
              </a:spcBef>
              <a:buClrTx/>
              <a:buSzPct val="50000"/>
              <a:buBlip>
                <a:blip r:embed="rId2"/>
              </a:buBlip>
            </a:pPr>
            <a:r>
              <a:rPr lang="en-US" sz="2400" b="1" dirty="0"/>
              <a:t>Permitted Capacity:                    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None/>
            </a:pPr>
            <a:r>
              <a:rPr lang="en-US" sz="2400" dirty="0"/>
              <a:t>	54 </a:t>
            </a:r>
            <a:r>
              <a:rPr lang="en-US" sz="2400" dirty="0" err="1"/>
              <a:t>mgd</a:t>
            </a:r>
            <a:r>
              <a:rPr lang="en-US" sz="2400" dirty="0"/>
              <a:t> ADF</a:t>
            </a:r>
          </a:p>
          <a:p>
            <a:pPr marL="285750" indent="-285750">
              <a:spcBef>
                <a:spcPts val="0"/>
              </a:spcBef>
              <a:buClrTx/>
              <a:buSzPct val="50000"/>
              <a:buNone/>
            </a:pPr>
            <a:r>
              <a:rPr lang="en-US" sz="2400" dirty="0"/>
              <a:t>	80 </a:t>
            </a:r>
            <a:r>
              <a:rPr lang="en-US" sz="2400" dirty="0" err="1"/>
              <a:t>mgd</a:t>
            </a:r>
            <a:r>
              <a:rPr lang="en-US" sz="2400" dirty="0"/>
              <a:t> Peak Hour</a:t>
            </a:r>
          </a:p>
          <a:p>
            <a:pPr marL="0" indent="0">
              <a:spcBef>
                <a:spcPts val="0"/>
              </a:spcBef>
              <a:buClrTx/>
              <a:buSzPct val="50000"/>
              <a:buNone/>
            </a:pPr>
            <a:endParaRPr lang="en-US" sz="2400" dirty="0"/>
          </a:p>
          <a:p>
            <a:pPr marL="285744" indent="-285744">
              <a:spcBef>
                <a:spcPts val="0"/>
              </a:spcBef>
              <a:buClrTx/>
              <a:buSzPct val="50000"/>
              <a:buBlip>
                <a:blip r:embed="rId2"/>
              </a:buBlip>
            </a:pPr>
            <a:r>
              <a:rPr lang="en-US" sz="2400" b="1" dirty="0"/>
              <a:t>Current Annual Average Flow:  </a:t>
            </a:r>
            <a:br>
              <a:rPr lang="en-US" sz="2400" dirty="0"/>
            </a:br>
            <a:r>
              <a:rPr lang="en-US" sz="2400" dirty="0"/>
              <a:t>30 </a:t>
            </a:r>
            <a:r>
              <a:rPr lang="en-US" sz="2400" dirty="0" err="1"/>
              <a:t>mgd</a:t>
            </a:r>
            <a:endParaRPr lang="en-US" sz="2400" dirty="0"/>
          </a:p>
          <a:p>
            <a:pPr marL="285744" indent="-285744">
              <a:spcBef>
                <a:spcPts val="0"/>
              </a:spcBef>
              <a:buClrTx/>
              <a:buSzPct val="50000"/>
              <a:buBlip>
                <a:blip r:embed="rId2"/>
              </a:buBlip>
            </a:pPr>
            <a:endParaRPr lang="en-US" sz="2400" dirty="0"/>
          </a:p>
          <a:p>
            <a:pPr marL="285744" indent="-285744">
              <a:spcBef>
                <a:spcPts val="0"/>
              </a:spcBef>
              <a:buClrTx/>
              <a:buSzPct val="50000"/>
              <a:buBlip>
                <a:blip r:embed="rId2"/>
              </a:buBlip>
            </a:pPr>
            <a:r>
              <a:rPr lang="en-US" sz="2400" dirty="0"/>
              <a:t>About 2/3 of plant flow is pumped from Plant 1 to Plant 2 for treatment</a:t>
            </a:r>
          </a:p>
          <a:p>
            <a:pPr marL="0" indent="0">
              <a:spcBef>
                <a:spcPts val="0"/>
              </a:spcBef>
              <a:buClrTx/>
              <a:buSzPct val="50000"/>
              <a:buNone/>
            </a:pPr>
            <a:endParaRPr lang="en-US" sz="2400" dirty="0"/>
          </a:p>
          <a:p>
            <a:pPr marL="285744" indent="-285744">
              <a:spcBef>
                <a:spcPts val="0"/>
              </a:spcBef>
              <a:buClrTx/>
              <a:buSzPct val="50000"/>
              <a:buBlip>
                <a:blip r:embed="rId2"/>
              </a:buBlip>
            </a:pPr>
            <a:r>
              <a:rPr lang="en-US" sz="2400" dirty="0"/>
              <a:t>Discharges to Lower Arkansas River</a:t>
            </a:r>
          </a:p>
        </p:txBody>
      </p:sp>
      <p:pic>
        <p:nvPicPr>
          <p:cNvPr id="5" name="Picture 4" descr="An aerial view of a town&#10;&#10;Description automatically generated with low confidence">
            <a:extLst>
              <a:ext uri="{FF2B5EF4-FFF2-40B4-BE49-F238E27FC236}">
                <a16:creationId xmlns:a16="http://schemas.microsoft.com/office/drawing/2014/main" id="{B6CEBD8C-8FD5-23F8-1759-388B4A40F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35" t="11549" r="12826" b="11713"/>
          <a:stretch/>
        </p:blipFill>
        <p:spPr>
          <a:xfrm>
            <a:off x="3900479" y="1625653"/>
            <a:ext cx="7966945" cy="44814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90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96DF0-9EF1-6753-939D-FE8235F9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3B0A-E9F9-AAAE-1E52-A595BE46B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Wichita Sewage Plant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2F3F2-E569-7F91-305E-32D5ACD8E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368" y="1825625"/>
            <a:ext cx="5591432" cy="4351338"/>
          </a:xfrm>
        </p:spPr>
        <p:txBody>
          <a:bodyPr vert="horz" lIns="0" tIns="0" rIns="228600" bIns="0" rtlCol="0">
            <a:normAutofit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44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600" b="1" dirty="0"/>
              <a:t>Diverts flow to Plant 1</a:t>
            </a:r>
            <a:endParaRPr lang="en-US" sz="26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ClrTx/>
              <a:buSzPct val="50000"/>
              <a:buNone/>
            </a:pPr>
            <a:endParaRPr lang="en-US" sz="2600" dirty="0"/>
          </a:p>
          <a:p>
            <a:pPr marL="285744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600" b="1" dirty="0"/>
              <a:t>Consists of: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Screenings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Grit Removal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Pump Station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Diversion Structure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Wet Weather Clarifiers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Extraneous Flow Basin</a:t>
            </a:r>
          </a:p>
          <a:p>
            <a:pPr marL="742944" lvl="1" indent="-285744">
              <a:spcBef>
                <a:spcPts val="0"/>
              </a:spcBef>
              <a:spcAft>
                <a:spcPts val="600"/>
              </a:spcAft>
              <a:buClrTx/>
              <a:buSzPct val="50000"/>
              <a:buBlip>
                <a:blip r:embed="rId2"/>
              </a:buBlip>
            </a:pPr>
            <a:r>
              <a:rPr lang="en-US" sz="2200" dirty="0"/>
              <a:t>Permitted Outfall for Extreme Wet Weather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FB8829-4CD2-9C7F-5B83-16FC7CAE1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4603" y="203765"/>
            <a:ext cx="4061992" cy="6122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8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17D4-018F-9CCC-7878-C03D485A4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BD21-20F9-98E6-E333-027F458F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365125"/>
            <a:ext cx="11359978" cy="1152957"/>
          </a:xfrm>
        </p:spPr>
        <p:txBody>
          <a:bodyPr/>
          <a:lstStyle/>
          <a:p>
            <a:r>
              <a:rPr lang="en-US" dirty="0"/>
              <a:t>Wichita Sewage Plant 2 Evolution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09A16-6F16-37E6-7DC4-7678E4A53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39" y="1518082"/>
            <a:ext cx="3715535" cy="4523944"/>
          </a:xfrm>
          <a:noFill/>
        </p:spPr>
        <p:txBody>
          <a:bodyPr vert="horz" wrap="square" lIns="0" tIns="0" rIns="228600" bIns="0" rtlCol="0" anchor="t">
            <a:normAutofit lnSpcReduction="10000"/>
          </a:bodyPr>
          <a:lstStyle>
            <a:lvl1pPr>
              <a:defRPr kumimoji="0" lang="en-US" b="0" i="0" u="none" strike="noStrike" cap="none" spc="0" normalizeH="0" baseline="0" dirty="0">
                <a:ln>
                  <a:noFill/>
                </a:ln>
                <a:effectLst/>
                <a:uLnTx/>
                <a:uFillTx/>
                <a:latin typeface="CDM Smith" pitchFamily="2" charset="77"/>
              </a:defRPr>
            </a:lvl1pPr>
          </a:lstStyle>
          <a:p>
            <a:pPr marL="285744" indent="-285744">
              <a:spcBef>
                <a:spcPts val="0"/>
              </a:spcBef>
              <a:spcAft>
                <a:spcPts val="1200"/>
              </a:spcAft>
              <a:buClrTx/>
              <a:buSzPct val="50000"/>
              <a:buBlip>
                <a:blip r:embed="rId3"/>
              </a:buBlip>
            </a:pPr>
            <a:r>
              <a:rPr lang="en-US" sz="2400" b="1" dirty="0"/>
              <a:t>1957 – Original Construction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ClrTx/>
              <a:buSzPct val="50000"/>
              <a:buBlip>
                <a:blip r:embed="rId3"/>
              </a:buBlip>
            </a:pPr>
            <a:r>
              <a:rPr lang="en-US" sz="2400" b="1" dirty="0"/>
              <a:t>1958 – 2</a:t>
            </a:r>
            <a:r>
              <a:rPr lang="en-US" sz="2400" b="1" baseline="30000" dirty="0"/>
              <a:t>nd</a:t>
            </a:r>
            <a:r>
              <a:rPr lang="en-US" sz="2400" b="1" dirty="0"/>
              <a:t> Phase</a:t>
            </a:r>
            <a:endParaRPr lang="en-US" sz="2400" dirty="0"/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ClrTx/>
              <a:buSzPct val="50000"/>
              <a:buBlip>
                <a:blip r:embed="rId3"/>
              </a:buBlip>
            </a:pPr>
            <a:r>
              <a:rPr lang="en-US" sz="2400" b="1" dirty="0"/>
              <a:t>1987 – Secondary Treatment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ClrTx/>
              <a:buSzPct val="50000"/>
              <a:buBlip>
                <a:blip r:embed="rId3"/>
              </a:buBlip>
            </a:pPr>
            <a:r>
              <a:rPr lang="en-US" sz="2400" b="1" dirty="0"/>
              <a:t>1995 – Biosolids Additions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ClrTx/>
              <a:buSzPct val="50000"/>
              <a:buBlip>
                <a:blip r:embed="rId3"/>
              </a:buBlip>
            </a:pPr>
            <a:r>
              <a:rPr lang="en-US" sz="2400" b="1" dirty="0"/>
              <a:t>2000 – Prelim. Treatment and UV</a:t>
            </a:r>
          </a:p>
          <a:p>
            <a:pPr marL="285744" indent="-285744">
              <a:spcBef>
                <a:spcPts val="0"/>
              </a:spcBef>
              <a:spcAft>
                <a:spcPts val="1200"/>
              </a:spcAft>
              <a:buClrTx/>
              <a:buSzPct val="50000"/>
              <a:buBlip>
                <a:blip r:embed="rId3"/>
              </a:buBlip>
            </a:pPr>
            <a:r>
              <a:rPr lang="en-US" sz="2400" b="1" dirty="0"/>
              <a:t>2004-2017 – Four other minor improvements projects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C59C7-313E-B5F9-60CC-6F3F8CCBD3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772" y="1518082"/>
            <a:ext cx="5236715" cy="3195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D1708-B5F5-BE75-7BF5-10890F37B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515558" y="1855984"/>
            <a:ext cx="3887259" cy="51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A050-483B-CD00-8A35-6B414EDF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Existing Secondary Treatment: </a:t>
            </a:r>
            <a:br>
              <a:rPr lang="en-US" sz="4400" dirty="0"/>
            </a:br>
            <a:r>
              <a:rPr lang="en-US" sz="4400" dirty="0"/>
              <a:t>Trickling Filters and Nitrifying Activated Sludge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29514-ABB2-1A00-6CA3-AFF8E200D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368" y="1913173"/>
            <a:ext cx="3974956" cy="4579701"/>
          </a:xfrm>
        </p:spPr>
        <p:txBody>
          <a:bodyPr>
            <a:normAutofit lnSpcReduction="10000"/>
          </a:bodyPr>
          <a:lstStyle/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200" dirty="0">
                <a:latin typeface="CDM Smith" pitchFamily="2" charset="77"/>
              </a:rPr>
              <a:t>Nitrifying activated sludge facilities were built in the late 1980s </a:t>
            </a:r>
          </a:p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endParaRPr lang="en-US" sz="2200" dirty="0">
              <a:latin typeface="CDM Smith" pitchFamily="2" charset="77"/>
            </a:endParaRPr>
          </a:p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200" dirty="0">
                <a:latin typeface="CDM Smith" pitchFamily="2" charset="77"/>
              </a:rPr>
              <a:t>Existing aeration basins </a:t>
            </a:r>
            <a:br>
              <a:rPr lang="en-US" sz="1800" dirty="0">
                <a:latin typeface="+mn-lt"/>
                <a:cs typeface="+mn-cs"/>
              </a:rPr>
            </a:br>
            <a:r>
              <a:rPr lang="en-US" sz="2200" dirty="0">
                <a:latin typeface="CDM Smith" pitchFamily="2" charset="77"/>
              </a:rPr>
              <a:t>are not designed for BOD </a:t>
            </a:r>
            <a:br>
              <a:rPr lang="en-US" sz="2200" dirty="0">
                <a:latin typeface="CDM Smith" pitchFamily="2" charset="77"/>
              </a:rPr>
            </a:br>
            <a:r>
              <a:rPr lang="en-US" sz="2200" dirty="0">
                <a:latin typeface="CDM Smith" pitchFamily="2" charset="77"/>
              </a:rPr>
              <a:t>removal or BNR </a:t>
            </a:r>
          </a:p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endParaRPr lang="en-US" sz="2200" dirty="0">
              <a:latin typeface="CDM Smith" pitchFamily="2" charset="77"/>
            </a:endParaRPr>
          </a:p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200" dirty="0">
                <a:latin typeface="CDM Smith" pitchFamily="2" charset="77"/>
              </a:rPr>
              <a:t>Three separate sludges:</a:t>
            </a:r>
          </a:p>
          <a:p>
            <a:pPr marL="742944" lvl="3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000" dirty="0">
                <a:latin typeface="CDM Smith" pitchFamily="2" charset="77"/>
              </a:rPr>
              <a:t>Aeration Basins 1 and 2 </a:t>
            </a:r>
          </a:p>
          <a:p>
            <a:pPr marL="742944" lvl="3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000" dirty="0">
                <a:latin typeface="CDM Smith" pitchFamily="2" charset="77"/>
              </a:rPr>
              <a:t>Aeration Basins 3 and 4 </a:t>
            </a:r>
          </a:p>
          <a:p>
            <a:pPr marL="742944" lvl="3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000" dirty="0">
                <a:latin typeface="CDM Smith" pitchFamily="2" charset="77"/>
              </a:rPr>
              <a:t>Aeration Basins 5 and 6</a:t>
            </a:r>
          </a:p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endParaRPr lang="en-US" sz="2200" dirty="0">
              <a:latin typeface="CDM Smith" pitchFamily="2" charset="77"/>
            </a:endParaRPr>
          </a:p>
          <a:p>
            <a:pPr marL="285744" indent="-285744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ClrTx/>
              <a:buSzPct val="50000"/>
              <a:buBlip>
                <a:blip r:embed="rId2"/>
              </a:buBlip>
              <a:defRPr/>
            </a:pPr>
            <a:r>
              <a:rPr lang="en-US" sz="2200" dirty="0">
                <a:latin typeface="CDM Smith" pitchFamily="2" charset="77"/>
              </a:rPr>
              <a:t>Snails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9604A-9487-BA41-3126-54C94E772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55724" y="1690688"/>
            <a:ext cx="6940951" cy="48445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510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4D249-7DA9-4F61-9E66-250B8BB7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18" y="183306"/>
            <a:ext cx="11359978" cy="1325563"/>
          </a:xfrm>
        </p:spPr>
        <p:txBody>
          <a:bodyPr/>
          <a:lstStyle/>
          <a:p>
            <a:r>
              <a:rPr lang="en-US" dirty="0"/>
              <a:t>Ch-</a:t>
            </a:r>
            <a:r>
              <a:rPr lang="en-US" dirty="0" err="1"/>
              <a:t>ch</a:t>
            </a:r>
            <a:r>
              <a:rPr lang="en-US" dirty="0"/>
              <a:t>-</a:t>
            </a:r>
            <a:r>
              <a:rPr lang="en-US" dirty="0" err="1"/>
              <a:t>ch</a:t>
            </a:r>
            <a:r>
              <a:rPr lang="en-US" dirty="0"/>
              <a:t>-</a:t>
            </a:r>
            <a:r>
              <a:rPr lang="en-US" dirty="0" err="1"/>
              <a:t>ch</a:t>
            </a:r>
            <a:r>
              <a:rPr lang="en-US" dirty="0"/>
              <a:t>-CHANGES!</a:t>
            </a:r>
            <a:br>
              <a:rPr lang="en-US" dirty="0"/>
            </a:br>
            <a:r>
              <a:rPr lang="en-US" dirty="0"/>
              <a:t>New Limits Issued in 2023 NPDES Renewal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A0001-982F-427E-BF9D-FD9357466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7067" y="1772239"/>
            <a:ext cx="4098227" cy="45405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DM Smith" panose="00000500000000000000" pitchFamily="2" charset="0"/>
              </a:rPr>
              <a:t>Currently TN and TP are Goals only </a:t>
            </a:r>
          </a:p>
          <a:p>
            <a:pPr>
              <a:lnSpc>
                <a:spcPct val="100000"/>
              </a:lnSpc>
            </a:pPr>
            <a:r>
              <a:rPr lang="en-US" sz="3000" dirty="0">
                <a:latin typeface="CDM Smith" panose="00000500000000000000" pitchFamily="2" charset="0"/>
              </a:rPr>
              <a:t>Compliance schedule: </a:t>
            </a:r>
          </a:p>
          <a:p>
            <a:pPr lvl="1"/>
            <a:r>
              <a:rPr lang="en-US" dirty="0">
                <a:latin typeface="CDM Smith" panose="00000500000000000000" pitchFamily="2" charset="0"/>
              </a:rPr>
              <a:t>Substantial completion by Dec 21, 2027 </a:t>
            </a:r>
          </a:p>
          <a:p>
            <a:pPr lvl="1"/>
            <a:r>
              <a:rPr lang="en-US" dirty="0">
                <a:latin typeface="CDM Smith" panose="00000500000000000000" pitchFamily="2" charset="0"/>
              </a:rPr>
              <a:t>Final limits to be enforced starting     June 30, 2028 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B1E401F9-5873-4E6D-8915-7FB64FED4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053360"/>
              </p:ext>
            </p:extLst>
          </p:nvPr>
        </p:nvGraphicFramePr>
        <p:xfrm>
          <a:off x="564555" y="1508869"/>
          <a:ext cx="6753659" cy="4803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6320">
                  <a:extLst>
                    <a:ext uri="{9D8B030D-6E8A-4147-A177-3AD203B41FA5}">
                      <a16:colId xmlns:a16="http://schemas.microsoft.com/office/drawing/2014/main" val="2005530891"/>
                    </a:ext>
                  </a:extLst>
                </a:gridCol>
                <a:gridCol w="2290724">
                  <a:extLst>
                    <a:ext uri="{9D8B030D-6E8A-4147-A177-3AD203B41FA5}">
                      <a16:colId xmlns:a16="http://schemas.microsoft.com/office/drawing/2014/main" val="28441523"/>
                    </a:ext>
                  </a:extLst>
                </a:gridCol>
                <a:gridCol w="2356615">
                  <a:extLst>
                    <a:ext uri="{9D8B030D-6E8A-4147-A177-3AD203B41FA5}">
                      <a16:colId xmlns:a16="http://schemas.microsoft.com/office/drawing/2014/main" val="1960923637"/>
                    </a:ext>
                  </a:extLst>
                </a:gridCol>
              </a:tblGrid>
              <a:tr h="7236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2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Constituent </a:t>
                      </a:r>
                    </a:p>
                  </a:txBody>
                  <a:tcPr marL="56567" marR="56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Interim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Permit Limit</a:t>
                      </a:r>
                      <a:endParaRPr lang="en-US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67" marR="5656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Final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</a:rPr>
                        <a:t>Permit Limit </a:t>
                      </a:r>
                    </a:p>
                  </a:txBody>
                  <a:tcPr marL="56567" marR="56567" marT="0" marB="0" anchor="ctr"/>
                </a:tc>
                <a:extLst>
                  <a:ext uri="{0D108BD9-81ED-4DB2-BD59-A6C34878D82A}">
                    <a16:rowId xmlns:a16="http://schemas.microsoft.com/office/drawing/2014/main" val="1037668342"/>
                  </a:ext>
                </a:extLst>
              </a:tr>
              <a:tr h="342053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Ammonia (NH</a:t>
                      </a:r>
                      <a:r>
                        <a:rPr lang="en-US" sz="18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-N) Monthly Average (mg/L) 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51952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Nov –</a:t>
                      </a:r>
                      <a:r>
                        <a:rPr lang="en-US" sz="1800" baseline="0" dirty="0"/>
                        <a:t> Feb </a:t>
                      </a:r>
                      <a:endParaRPr lang="en-US" sz="1800" dirty="0"/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6.3 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2.4 – 3.0</a:t>
                      </a:r>
                    </a:p>
                  </a:txBody>
                  <a:tcPr marL="63177" marR="63177"/>
                </a:tc>
                <a:extLst>
                  <a:ext uri="{0D108BD9-81ED-4DB2-BD59-A6C34878D82A}">
                    <a16:rowId xmlns:a16="http://schemas.microsoft.com/office/drawing/2014/main" val="141681314"/>
                  </a:ext>
                </a:extLst>
              </a:tr>
              <a:tr h="430545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Mar-Apr, Oct 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3.4 – 3.8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1.4 – 1.7</a:t>
                      </a:r>
                    </a:p>
                  </a:txBody>
                  <a:tcPr marL="63177" marR="63177"/>
                </a:tc>
                <a:extLst>
                  <a:ext uri="{0D108BD9-81ED-4DB2-BD59-A6C34878D82A}">
                    <a16:rowId xmlns:a16="http://schemas.microsoft.com/office/drawing/2014/main" val="304915387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May – Sep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1.8 – 2.6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0.7 – 1.2</a:t>
                      </a:r>
                    </a:p>
                  </a:txBody>
                  <a:tcPr marL="63177" marR="63177"/>
                </a:tc>
                <a:extLst>
                  <a:ext uri="{0D108BD9-81ED-4DB2-BD59-A6C34878D82A}">
                    <a16:rowId xmlns:a16="http://schemas.microsoft.com/office/drawing/2014/main" val="2152898468"/>
                  </a:ext>
                </a:extLst>
              </a:tr>
              <a:tr h="342053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Nitrogen Annual Average  </a:t>
                      </a:r>
                    </a:p>
                  </a:txBody>
                  <a:tcPr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70227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NOx-N Limit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10.0 mg/L</a:t>
                      </a:r>
                    </a:p>
                  </a:txBody>
                  <a:tcPr marL="63177" marR="6317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859189"/>
                  </a:ext>
                </a:extLst>
              </a:tr>
              <a:tr h="364407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TN Goal 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10.0 mg/L</a:t>
                      </a:r>
                    </a:p>
                  </a:txBody>
                  <a:tcPr marL="63177" marR="63177"/>
                </a:tc>
                <a:extLst>
                  <a:ext uri="{0D108BD9-81ED-4DB2-BD59-A6C34878D82A}">
                    <a16:rowId xmlns:a16="http://schemas.microsoft.com/office/drawing/2014/main" val="3584998624"/>
                  </a:ext>
                </a:extLst>
              </a:tr>
              <a:tr h="378167">
                <a:tc>
                  <a:txBody>
                    <a:bodyPr/>
                    <a:lstStyle/>
                    <a:p>
                      <a:pPr marL="182880"/>
                      <a:r>
                        <a:rPr lang="en-US" sz="1800" baseline="0" dirty="0"/>
                        <a:t>TN Goal</a:t>
                      </a:r>
                      <a:endParaRPr lang="en-US" sz="1800" dirty="0"/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3,175 </a:t>
                      </a:r>
                      <a:r>
                        <a:rPr lang="en-US" sz="1800" dirty="0" err="1"/>
                        <a:t>lb</a:t>
                      </a:r>
                      <a:r>
                        <a:rPr lang="en-US" sz="1800" dirty="0"/>
                        <a:t>/d</a:t>
                      </a:r>
                    </a:p>
                  </a:txBody>
                  <a:tcPr marL="63177" marR="63177"/>
                </a:tc>
                <a:extLst>
                  <a:ext uri="{0D108BD9-81ED-4DB2-BD59-A6C34878D82A}">
                    <a16:rowId xmlns:a16="http://schemas.microsoft.com/office/drawing/2014/main" val="1611757994"/>
                  </a:ext>
                </a:extLst>
              </a:tr>
              <a:tr h="342053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Phosphorus Annual Average </a:t>
                      </a:r>
                    </a:p>
                  </a:txBody>
                  <a:tcPr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16636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TP Limit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314.45 </a:t>
                      </a:r>
                      <a:r>
                        <a:rPr lang="en-US" sz="1800" dirty="0" err="1"/>
                        <a:t>lb</a:t>
                      </a:r>
                      <a:r>
                        <a:rPr lang="en-US" sz="1800" dirty="0"/>
                        <a:t>/d</a:t>
                      </a:r>
                    </a:p>
                  </a:txBody>
                  <a:tcPr marL="63177" marR="63177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87285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182880"/>
                      <a:r>
                        <a:rPr lang="en-US" sz="1800" dirty="0"/>
                        <a:t>TP Goal</a:t>
                      </a:r>
                    </a:p>
                  </a:txBody>
                  <a:tcPr marL="63177" marR="631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 marL="63177" marR="6317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1.0 mg/L </a:t>
                      </a:r>
                    </a:p>
                  </a:txBody>
                  <a:tcPr marL="63177" marR="6317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90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43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0155A-FA10-D5E7-B312-F67C2DF8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BNR Program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ADD35-F858-94FC-FF39-E68E6CCD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68" y="1825625"/>
            <a:ext cx="613780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/>
              <a:t>Biological Nutrient Removal (BNR) driven by federal regulations regarding nitrogen and phosphorous removal from treated wastewater</a:t>
            </a:r>
          </a:p>
          <a:p>
            <a:pPr>
              <a:lnSpc>
                <a:spcPct val="100000"/>
              </a:lnSpc>
            </a:pPr>
            <a:r>
              <a:rPr lang="en-US" sz="2000"/>
              <a:t>Alleviate long standing odor concerns in the surrounding community</a:t>
            </a:r>
          </a:p>
          <a:p>
            <a:pPr>
              <a:lnSpc>
                <a:spcPct val="100000"/>
              </a:lnSpc>
            </a:pPr>
            <a:r>
              <a:rPr lang="en-US" sz="2000"/>
              <a:t>Rehabilitate, repair, or replace aging infrastructure near the end of its useful life </a:t>
            </a:r>
            <a:endParaRPr lang="en-US" sz="200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1C959-DF41-4AF2-78DB-E6236B67D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37500"/>
          <a:stretch/>
        </p:blipFill>
        <p:spPr>
          <a:xfrm>
            <a:off x="6755642" y="0"/>
            <a:ext cx="5436358" cy="65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0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chita BNR_Presentation Template.potx" id="{59D9A7F9-558E-41B7-8312-1D8350ACB7E4}" vid="{815A5A8E-5044-406F-822A-9888FEEE1859}"/>
    </a:ext>
  </a:extLst>
</a:theme>
</file>

<file path=ppt/theme/theme2.xml><?xml version="1.0" encoding="utf-8"?>
<a:theme xmlns:a="http://schemas.openxmlformats.org/drawingml/2006/main" name="1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chita BNR_Presentation Template.potx" id="{59D9A7F9-558E-41B7-8312-1D8350ACB7E4}" vid="{3D3BAFF9-DA28-4DB6-A817-1C48BDA749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10f259f9-296d-45ec-b40f-2b565e2e2123" ContentTypeId="0x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E5C573BEE57143BA80355A57B501C4" ma:contentTypeVersion="20" ma:contentTypeDescription="Create a new document." ma:contentTypeScope="" ma:versionID="503632e89beba39352c40b098a1064aa">
  <xsd:schema xmlns:xsd="http://www.w3.org/2001/XMLSchema" xmlns:xs="http://www.w3.org/2001/XMLSchema" xmlns:p="http://schemas.microsoft.com/office/2006/metadata/properties" xmlns:ns2="59a1ee71-63ea-4526-907a-ce13bff3e6f8" xmlns:ns3="c5a445d0-5d19-4ba4-b755-822631e11c1e" xmlns:ns4="a3ed4025-f972-414e-a0d8-60a12797c2b8" targetNamespace="http://schemas.microsoft.com/office/2006/metadata/properties" ma:root="true" ma:fieldsID="83545cf21a33be4cb5cbce05adb67fa6" ns2:_="" ns3:_="" ns4:_="">
    <xsd:import namespace="59a1ee71-63ea-4526-907a-ce13bff3e6f8"/>
    <xsd:import namespace="c5a445d0-5d19-4ba4-b755-822631e11c1e"/>
    <xsd:import namespace="a3ed4025-f972-414e-a0d8-60a12797c2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1ee71-63ea-4526-907a-ce13bff3e6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0f259f9-296d-45ec-b40f-2b565e2e21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a445d0-5d19-4ba4-b755-822631e11c1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36004c4-960a-494a-9c4d-f535b8487156}" ma:internalName="TaxCatchAll" ma:showField="CatchAllData" ma:web="a3ed4025-f972-414e-a0d8-60a12797c2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d4025-f972-414e-a0d8-60a12797c2b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a445d0-5d19-4ba4-b755-822631e11c1e" xsi:nil="true"/>
    <lcf76f155ced4ddcb4097134ff3c332f xmlns="59a1ee71-63ea-4526-907a-ce13bff3e6f8">
      <Terms xmlns="http://schemas.microsoft.com/office/infopath/2007/PartnerControls"/>
    </lcf76f155ced4ddcb4097134ff3c332f>
    <SharedWithUsers xmlns="a3ed4025-f972-414e-a0d8-60a12797c2b8">
      <UserInfo>
        <DisplayName>Malloy, Meagan L.</DisplayName>
        <AccountId>19</AccountId>
        <AccountType/>
      </UserInfo>
      <UserInfo>
        <DisplayName>Martinez, Shelby H.</DisplayName>
        <AccountId>365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8A5730-A830-4CEC-A628-76B5D9EB226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E3140BC6-364B-4754-A529-33D1615C6B09}">
  <ds:schemaRefs>
    <ds:schemaRef ds:uri="59a1ee71-63ea-4526-907a-ce13bff3e6f8"/>
    <ds:schemaRef ds:uri="a3ed4025-f972-414e-a0d8-60a12797c2b8"/>
    <ds:schemaRef ds:uri="c5a445d0-5d19-4ba4-b755-822631e11c1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6A79CBF-AF93-40CB-98D8-0E26E981C3E8}">
  <ds:schemaRefs>
    <ds:schemaRef ds:uri="a3ed4025-f972-414e-a0d8-60a12797c2b8"/>
    <ds:schemaRef ds:uri="http://purl.org/dc/dcmitype/"/>
    <ds:schemaRef ds:uri="59a1ee71-63ea-4526-907a-ce13bff3e6f8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c5a445d0-5d19-4ba4-b755-822631e11c1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FF464318-3348-4199-9EB8-12247D412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Wichita BNR_Presentation Template</Template>
  <TotalTime>6856</TotalTime>
  <Words>1454</Words>
  <Application>Microsoft Office PowerPoint</Application>
  <PresentationFormat>Widescreen</PresentationFormat>
  <Paragraphs>283</Paragraphs>
  <Slides>32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Bold</vt:lpstr>
      <vt:lpstr>Calibri</vt:lpstr>
      <vt:lpstr>CDM Smith</vt:lpstr>
      <vt:lpstr>Wingdings</vt:lpstr>
      <vt:lpstr>Office Theme</vt:lpstr>
      <vt:lpstr>1_Office Theme</vt:lpstr>
      <vt:lpstr>Nutrient Limits, Aging Infrastructure, MOPO Challenges, Oh My!   Navigating the Transformation of the City of Wichita’s 40 MGD Sewage Plant 2</vt:lpstr>
      <vt:lpstr>Agenda</vt:lpstr>
      <vt:lpstr>Background</vt:lpstr>
      <vt:lpstr>Wichita Sewage Plant 2</vt:lpstr>
      <vt:lpstr>Wichita Sewage Plant 1</vt:lpstr>
      <vt:lpstr>Wichita Sewage Plant 2 Evolution </vt:lpstr>
      <vt:lpstr>Existing Secondary Treatment:  Trickling Filters and Nitrifying Activated Sludge </vt:lpstr>
      <vt:lpstr>Ch-ch-ch-ch-CHANGES! New Limits Issued in 2023 NPDES Renewal  </vt:lpstr>
      <vt:lpstr>BNR Program Goals</vt:lpstr>
      <vt:lpstr>BNR Improvements Program Timeline</vt:lpstr>
      <vt:lpstr>Challenges</vt:lpstr>
      <vt:lpstr>PowerPoint Presentation</vt:lpstr>
      <vt:lpstr>Process Selection: 5-Stage BNR Process</vt:lpstr>
      <vt:lpstr>Design for Reliability and Resiliency: Selective Sludge Wasting with Hydrocyclones </vt:lpstr>
      <vt:lpstr>PowerPoint Presentation</vt:lpstr>
      <vt:lpstr>PowerPoint Presentation</vt:lpstr>
      <vt:lpstr>PowerPoint Presentation</vt:lpstr>
      <vt:lpstr>Planning For Success</vt:lpstr>
      <vt:lpstr>BNR Phase 1A </vt:lpstr>
      <vt:lpstr>BNR Phase 1B </vt:lpstr>
      <vt:lpstr>Use of Plant 1 EFBs During Construction </vt:lpstr>
      <vt:lpstr>BNR Phases 2 and 3</vt:lpstr>
      <vt:lpstr>Disinfection: UV</vt:lpstr>
      <vt:lpstr>Construction Update</vt:lpstr>
      <vt:lpstr>Nutrient Removal</vt:lpstr>
      <vt:lpstr>Odor Control</vt:lpstr>
      <vt:lpstr>Maintenance and Safety</vt:lpstr>
      <vt:lpstr>Improved Solids Treatment</vt:lpstr>
      <vt:lpstr>Disinfection Improvements</vt:lpstr>
      <vt:lpstr>What Have We Learned?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3 – BNR</dc:title>
  <dc:creator>Doody, Alexandra</dc:creator>
  <cp:lastModifiedBy>Varnon, Christopher</cp:lastModifiedBy>
  <cp:revision>8</cp:revision>
  <cp:lastPrinted>2023-07-19T18:32:04Z</cp:lastPrinted>
  <dcterms:created xsi:type="dcterms:W3CDTF">2022-04-14T21:13:00Z</dcterms:created>
  <dcterms:modified xsi:type="dcterms:W3CDTF">2025-11-14T12:19:58Z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0x010100E0E5C573BEE57143BA80355A57B501C4</vt:lpwstr>
  </property>
  <property fmtid="{D5CDD505-2E9C-101B-9397-08002B2CF9AE}" pid="3" name="MediaServiceImageTags">
    <vt:lpwstr/>
  </property>
</Properties>
</file>